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Aldrich"/>
      <p:regular r:id="rId36"/>
    </p:embeddedFont>
    <p:embeddedFont>
      <p:font typeface="Bai Jamjuree"/>
      <p:regular r:id="rId37"/>
      <p:bold r:id="rId38"/>
      <p:italic r:id="rId39"/>
      <p:boldItalic r:id="rId40"/>
    </p:embeddedFont>
    <p:embeddedFont>
      <p:font typeface="Lexend"/>
      <p:regular r:id="rId41"/>
      <p:bold r:id="rId42"/>
    </p:embeddedFont>
    <p:embeddedFont>
      <p:font typeface="Bai Jamjuree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9A25B8-AB85-4AC3-9D52-98EFD3CCE222}">
  <a:tblStyle styleId="{679A25B8-AB85-4AC3-9D52-98EFD3CCE2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iJamjuree-boldItalic.fntdata"/><Relationship Id="rId42" Type="http://schemas.openxmlformats.org/officeDocument/2006/relationships/font" Target="fonts/Lexend-bold.fntdata"/><Relationship Id="rId41" Type="http://schemas.openxmlformats.org/officeDocument/2006/relationships/font" Target="fonts/Lexend-regular.fntdata"/><Relationship Id="rId44" Type="http://schemas.openxmlformats.org/officeDocument/2006/relationships/font" Target="fonts/BaiJamjureeLight-bold.fntdata"/><Relationship Id="rId43" Type="http://schemas.openxmlformats.org/officeDocument/2006/relationships/font" Target="fonts/BaiJamjureeLight-regular.fntdata"/><Relationship Id="rId46" Type="http://schemas.openxmlformats.org/officeDocument/2006/relationships/font" Target="fonts/BaiJamjureeLight-boldItalic.fntdata"/><Relationship Id="rId45" Type="http://schemas.openxmlformats.org/officeDocument/2006/relationships/font" Target="fonts/BaiJamjuree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BaiJamjuree-regular.fntdata"/><Relationship Id="rId36" Type="http://schemas.openxmlformats.org/officeDocument/2006/relationships/font" Target="fonts/Aldrich-regular.fntdata"/><Relationship Id="rId39" Type="http://schemas.openxmlformats.org/officeDocument/2006/relationships/font" Target="fonts/BaiJamjuree-italic.fntdata"/><Relationship Id="rId38" Type="http://schemas.openxmlformats.org/officeDocument/2006/relationships/font" Target="fonts/BaiJamjuree-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12c453132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12c453132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g31e14f845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5" name="Google Shape;2805;g31e14f845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13e437834e8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13e437834e8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31e3f19fe8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31e3f19fe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6" name="Shape 2866"/>
        <p:cNvGrpSpPr/>
        <p:nvPr/>
      </p:nvGrpSpPr>
      <p:grpSpPr>
        <a:xfrm>
          <a:off x="0" y="0"/>
          <a:ext cx="0" cy="0"/>
          <a:chOff x="0" y="0"/>
          <a:chExt cx="0" cy="0"/>
        </a:xfrm>
      </p:grpSpPr>
      <p:sp>
        <p:nvSpPr>
          <p:cNvPr id="2867" name="Google Shape;2867;g31e3f19fe8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8" name="Google Shape;2868;g31e3f19fe8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31e14f845f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31e14f845f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127f379f98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8" name="Google Shape;2888;g127f379f98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g321486bf00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0" name="Google Shape;2900;g321486bf00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321486bf00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2" name="Google Shape;2912;g321486bf00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g31e14f845f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4" name="Google Shape;2924;g31e14f845f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127f379f9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127f379f98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6" name="Shape 2936"/>
        <p:cNvGrpSpPr/>
        <p:nvPr/>
      </p:nvGrpSpPr>
      <p:grpSpPr>
        <a:xfrm>
          <a:off x="0" y="0"/>
          <a:ext cx="0" cy="0"/>
          <a:chOff x="0" y="0"/>
          <a:chExt cx="0" cy="0"/>
        </a:xfrm>
      </p:grpSpPr>
      <p:sp>
        <p:nvSpPr>
          <p:cNvPr id="2937" name="Google Shape;2937;g321486bf00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8" name="Google Shape;2938;g321486bf00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321486bf00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321486bf00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12948bcd1fb_0_24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12948bcd1fb_0_24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1" name="Shape 4601"/>
        <p:cNvGrpSpPr/>
        <p:nvPr/>
      </p:nvGrpSpPr>
      <p:grpSpPr>
        <a:xfrm>
          <a:off x="0" y="0"/>
          <a:ext cx="0" cy="0"/>
          <a:chOff x="0" y="0"/>
          <a:chExt cx="0" cy="0"/>
        </a:xfrm>
      </p:grpSpPr>
      <p:sp>
        <p:nvSpPr>
          <p:cNvPr id="4602" name="Google Shape;4602;g31e3f19fe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3" name="Google Shape;4603;g31e3f19fe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3" name="Shape 4613"/>
        <p:cNvGrpSpPr/>
        <p:nvPr/>
      </p:nvGrpSpPr>
      <p:grpSpPr>
        <a:xfrm>
          <a:off x="0" y="0"/>
          <a:ext cx="0" cy="0"/>
          <a:chOff x="0" y="0"/>
          <a:chExt cx="0" cy="0"/>
        </a:xfrm>
      </p:grpSpPr>
      <p:sp>
        <p:nvSpPr>
          <p:cNvPr id="4614" name="Google Shape;4614;g31e3f19fe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5" name="Google Shape;4615;g31e3f19fe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4" name="Shape 4624"/>
        <p:cNvGrpSpPr/>
        <p:nvPr/>
      </p:nvGrpSpPr>
      <p:grpSpPr>
        <a:xfrm>
          <a:off x="0" y="0"/>
          <a:ext cx="0" cy="0"/>
          <a:chOff x="0" y="0"/>
          <a:chExt cx="0" cy="0"/>
        </a:xfrm>
      </p:grpSpPr>
      <p:sp>
        <p:nvSpPr>
          <p:cNvPr id="4625" name="Google Shape;4625;g31e3f19fe8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6" name="Google Shape;4626;g31e3f19fe8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5" name="Shape 4635"/>
        <p:cNvGrpSpPr/>
        <p:nvPr/>
      </p:nvGrpSpPr>
      <p:grpSpPr>
        <a:xfrm>
          <a:off x="0" y="0"/>
          <a:ext cx="0" cy="0"/>
          <a:chOff x="0" y="0"/>
          <a:chExt cx="0" cy="0"/>
        </a:xfrm>
      </p:grpSpPr>
      <p:sp>
        <p:nvSpPr>
          <p:cNvPr id="4636" name="Google Shape;4636;g31e14f845f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7" name="Google Shape;4637;g31e14f845f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4" name="Shape 4664"/>
        <p:cNvGrpSpPr/>
        <p:nvPr/>
      </p:nvGrpSpPr>
      <p:grpSpPr>
        <a:xfrm>
          <a:off x="0" y="0"/>
          <a:ext cx="0" cy="0"/>
          <a:chOff x="0" y="0"/>
          <a:chExt cx="0" cy="0"/>
        </a:xfrm>
      </p:grpSpPr>
      <p:sp>
        <p:nvSpPr>
          <p:cNvPr id="4665" name="Google Shape;4665;g13e437834e8_0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6" name="Google Shape;4666;g13e437834e8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5" name="Shape 4725"/>
        <p:cNvGrpSpPr/>
        <p:nvPr/>
      </p:nvGrpSpPr>
      <p:grpSpPr>
        <a:xfrm>
          <a:off x="0" y="0"/>
          <a:ext cx="0" cy="0"/>
          <a:chOff x="0" y="0"/>
          <a:chExt cx="0" cy="0"/>
        </a:xfrm>
      </p:grpSpPr>
      <p:sp>
        <p:nvSpPr>
          <p:cNvPr id="4726" name="Google Shape;4726;g321486bf00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7" name="Google Shape;4727;g321486bf00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6" name="Shape 4786"/>
        <p:cNvGrpSpPr/>
        <p:nvPr/>
      </p:nvGrpSpPr>
      <p:grpSpPr>
        <a:xfrm>
          <a:off x="0" y="0"/>
          <a:ext cx="0" cy="0"/>
          <a:chOff x="0" y="0"/>
          <a:chExt cx="0" cy="0"/>
        </a:xfrm>
      </p:grpSpPr>
      <p:sp>
        <p:nvSpPr>
          <p:cNvPr id="4787" name="Google Shape;4787;g12948bcd1fb_0_2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8" name="Google Shape;4788;g12948bcd1fb_0_2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127f379f98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127f379f98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4" name="Shape 4794"/>
        <p:cNvGrpSpPr/>
        <p:nvPr/>
      </p:nvGrpSpPr>
      <p:grpSpPr>
        <a:xfrm>
          <a:off x="0" y="0"/>
          <a:ext cx="0" cy="0"/>
          <a:chOff x="0" y="0"/>
          <a:chExt cx="0" cy="0"/>
        </a:xfrm>
      </p:grpSpPr>
      <p:sp>
        <p:nvSpPr>
          <p:cNvPr id="4795" name="Google Shape;4795;g13e437834e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6" name="Google Shape;4796;g13e437834e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12948bcd1fb_0_2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12948bcd1fb_0_2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127f379f98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127f379f98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50000"/>
              </a:lnSpc>
              <a:spcBef>
                <a:spcPts val="1200"/>
              </a:spcBef>
              <a:spcAft>
                <a:spcPts val="0"/>
              </a:spcAft>
              <a:buClr>
                <a:schemeClr val="dk1"/>
              </a:buClr>
              <a:buSzPts val="1100"/>
              <a:buFont typeface="Bai Jamjuree Light"/>
              <a:buChar char="●"/>
            </a:pPr>
            <a:r>
              <a:rPr lang="en">
                <a:solidFill>
                  <a:schemeClr val="dk1"/>
                </a:solidFill>
                <a:latin typeface="Bai Jamjuree Light"/>
                <a:ea typeface="Bai Jamjuree Light"/>
                <a:cs typeface="Bai Jamjuree Light"/>
                <a:sym typeface="Bai Jamjuree Light"/>
              </a:rPr>
              <a:t>Climate change represents one of the most pressing challenges of the 21st century, with extensive implications for environmental systems, economic structures, and societal well-being. </a:t>
            </a:r>
            <a:endParaRPr>
              <a:solidFill>
                <a:schemeClr val="dk1"/>
              </a:solidFill>
              <a:latin typeface="Bai Jamjuree Light"/>
              <a:ea typeface="Bai Jamjuree Light"/>
              <a:cs typeface="Bai Jamjuree Light"/>
              <a:sym typeface="Bai Jamjuree Light"/>
            </a:endParaRPr>
          </a:p>
          <a:p>
            <a:pPr indent="-298450" lvl="0" marL="457200" rtl="0" algn="just">
              <a:lnSpc>
                <a:spcPct val="150000"/>
              </a:lnSpc>
              <a:spcBef>
                <a:spcPts val="0"/>
              </a:spcBef>
              <a:spcAft>
                <a:spcPts val="0"/>
              </a:spcAft>
              <a:buClr>
                <a:schemeClr val="dk1"/>
              </a:buClr>
              <a:buSzPts val="1100"/>
              <a:buFont typeface="Bai Jamjuree Light"/>
              <a:buChar char="●"/>
            </a:pPr>
            <a:r>
              <a:rPr lang="en">
                <a:solidFill>
                  <a:schemeClr val="dk1"/>
                </a:solidFill>
                <a:latin typeface="Bai Jamjuree Light"/>
                <a:ea typeface="Bai Jamjuree Light"/>
                <a:cs typeface="Bai Jamjuree Light"/>
                <a:sym typeface="Bai Jamjuree Light"/>
              </a:rPr>
              <a:t>Despite the abundance of scientific data, there remains a significant gap between expert understanding and public comprehension of the impact of climate change.</a:t>
            </a:r>
            <a:endParaRPr>
              <a:solidFill>
                <a:schemeClr val="dk1"/>
              </a:solidFill>
              <a:latin typeface="Bai Jamjuree Light"/>
              <a:ea typeface="Bai Jamjuree Light"/>
              <a:cs typeface="Bai Jamjuree Light"/>
              <a:sym typeface="Bai Jamjuree Light"/>
            </a:endParaRPr>
          </a:p>
          <a:p>
            <a:pPr indent="-298450" lvl="0" marL="457200" rtl="0" algn="just">
              <a:lnSpc>
                <a:spcPct val="150000"/>
              </a:lnSpc>
              <a:spcBef>
                <a:spcPts val="0"/>
              </a:spcBef>
              <a:spcAft>
                <a:spcPts val="0"/>
              </a:spcAft>
              <a:buClr>
                <a:schemeClr val="dk1"/>
              </a:buClr>
              <a:buSzPts val="1100"/>
              <a:buFont typeface="Bai Jamjuree Light"/>
              <a:buChar char="●"/>
            </a:pPr>
            <a:r>
              <a:rPr lang="en">
                <a:solidFill>
                  <a:schemeClr val="dk1"/>
                </a:solidFill>
                <a:latin typeface="Bai Jamjuree Light"/>
                <a:ea typeface="Bai Jamjuree Light"/>
                <a:cs typeface="Bai Jamjuree Light"/>
                <a:sym typeface="Bai Jamjuree Light"/>
              </a:rPr>
              <a:t>This project aims to bridge this gap by developing an interactive visualization tool that processes multidimensional climate data into accessible, engaging, and informative visual representations.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13e9dbcaf0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13e9dbcaf0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12948bcd1fb_0_2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12948bcd1fb_0_22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Makes no sense right? That’s why we are here to clear such weird and misleading comparisons of climate change and bridge the gap between whats shown and what you should understand.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31e14f845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31e14f845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13e437834e8_0_1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13e437834e8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0" name="Google Shape;10;p2"/>
          <p:cNvSpPr txBox="1"/>
          <p:nvPr>
            <p:ph type="ctrTitle"/>
          </p:nvPr>
        </p:nvSpPr>
        <p:spPr>
          <a:xfrm>
            <a:off x="1248375" y="1541473"/>
            <a:ext cx="6647100" cy="1695900"/>
          </a:xfrm>
          <a:prstGeom prst="rect">
            <a:avLst/>
          </a:prstGeom>
        </p:spPr>
        <p:txBody>
          <a:bodyPr anchorCtr="0" anchor="t" bIns="91425" lIns="91425" spcFirstLastPara="1" rIns="91425" wrap="square" tIns="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248525" y="3290708"/>
            <a:ext cx="6647100" cy="37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2"/>
          <p:cNvSpPr/>
          <p:nvPr/>
        </p:nvSpPr>
        <p:spPr>
          <a:xfrm>
            <a:off x="7796285" y="275812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4"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526" name="Google Shape;526;p11"/>
          <p:cNvSpPr txBox="1"/>
          <p:nvPr>
            <p:ph hasCustomPrompt="1" type="title"/>
          </p:nvPr>
        </p:nvSpPr>
        <p:spPr>
          <a:xfrm>
            <a:off x="1189500" y="1573088"/>
            <a:ext cx="6765000" cy="1191600"/>
          </a:xfrm>
          <a:prstGeom prst="rect">
            <a:avLst/>
          </a:prstGeom>
        </p:spPr>
        <p:txBody>
          <a:bodyPr anchorCtr="0" anchor="t" bIns="91425" lIns="91425" spcFirstLastPara="1" rIns="91425" wrap="square" tIns="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p:nvPr>
            <p:ph idx="1" type="subTitle"/>
          </p:nvPr>
        </p:nvSpPr>
        <p:spPr>
          <a:xfrm>
            <a:off x="1189500" y="3008635"/>
            <a:ext cx="6765000" cy="34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54" name="Shape 5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5"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557" name="Google Shape;557;p13"/>
          <p:cNvSpPr txBox="1"/>
          <p:nvPr>
            <p:ph hasCustomPrompt="1" type="title"/>
          </p:nvPr>
        </p:nvSpPr>
        <p:spPr>
          <a:xfrm>
            <a:off x="817925" y="153507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58" name="Google Shape;558;p13"/>
          <p:cNvSpPr txBox="1"/>
          <p:nvPr>
            <p:ph idx="1" type="subTitle"/>
          </p:nvPr>
        </p:nvSpPr>
        <p:spPr>
          <a:xfrm>
            <a:off x="1639675" y="1483450"/>
            <a:ext cx="2887200" cy="354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13"/>
          <p:cNvSpPr txBox="1"/>
          <p:nvPr>
            <p:ph idx="2" type="subTitle"/>
          </p:nvPr>
        </p:nvSpPr>
        <p:spPr>
          <a:xfrm>
            <a:off x="1639675" y="183804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0" name="Google Shape;560;p13"/>
          <p:cNvSpPr txBox="1"/>
          <p:nvPr>
            <p:ph hasCustomPrompt="1" idx="3" type="title"/>
          </p:nvPr>
        </p:nvSpPr>
        <p:spPr>
          <a:xfrm>
            <a:off x="817925"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1" name="Google Shape;561;p13"/>
          <p:cNvSpPr txBox="1"/>
          <p:nvPr>
            <p:ph idx="4" type="subTitle"/>
          </p:nvPr>
        </p:nvSpPr>
        <p:spPr>
          <a:xfrm>
            <a:off x="1639675" y="2497425"/>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2" name="Google Shape;562;p13"/>
          <p:cNvSpPr txBox="1"/>
          <p:nvPr>
            <p:ph idx="5" type="subTitle"/>
          </p:nvPr>
        </p:nvSpPr>
        <p:spPr>
          <a:xfrm>
            <a:off x="1639675" y="2852015"/>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 name="Google Shape;563;p13"/>
          <p:cNvSpPr txBox="1"/>
          <p:nvPr>
            <p:ph hasCustomPrompt="1" idx="6" type="title"/>
          </p:nvPr>
        </p:nvSpPr>
        <p:spPr>
          <a:xfrm>
            <a:off x="817925"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4" name="Google Shape;564;p13"/>
          <p:cNvSpPr txBox="1"/>
          <p:nvPr>
            <p:ph idx="7" type="subTitle"/>
          </p:nvPr>
        </p:nvSpPr>
        <p:spPr>
          <a:xfrm>
            <a:off x="1639675" y="351140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5" name="Google Shape;565;p13"/>
          <p:cNvSpPr txBox="1"/>
          <p:nvPr>
            <p:ph idx="8" type="subTitle"/>
          </p:nvPr>
        </p:nvSpPr>
        <p:spPr>
          <a:xfrm>
            <a:off x="1639675" y="386599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6" name="Google Shape;566;p13"/>
          <p:cNvSpPr txBox="1"/>
          <p:nvPr>
            <p:ph hasCustomPrompt="1" idx="9" type="title"/>
          </p:nvPr>
        </p:nvSpPr>
        <p:spPr>
          <a:xfrm>
            <a:off x="4707713" y="153507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7" name="Google Shape;567;p13"/>
          <p:cNvSpPr txBox="1"/>
          <p:nvPr>
            <p:ph idx="13" type="subTitle"/>
          </p:nvPr>
        </p:nvSpPr>
        <p:spPr>
          <a:xfrm>
            <a:off x="5529413" y="148345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8" name="Google Shape;568;p13"/>
          <p:cNvSpPr txBox="1"/>
          <p:nvPr>
            <p:ph idx="14" type="subTitle"/>
          </p:nvPr>
        </p:nvSpPr>
        <p:spPr>
          <a:xfrm>
            <a:off x="5529413" y="183804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9" name="Google Shape;569;p13"/>
          <p:cNvSpPr txBox="1"/>
          <p:nvPr>
            <p:ph hasCustomPrompt="1" idx="15" type="title"/>
          </p:nvPr>
        </p:nvSpPr>
        <p:spPr>
          <a:xfrm>
            <a:off x="4707713"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70" name="Google Shape;570;p13"/>
          <p:cNvSpPr txBox="1"/>
          <p:nvPr>
            <p:ph idx="16" type="subTitle"/>
          </p:nvPr>
        </p:nvSpPr>
        <p:spPr>
          <a:xfrm>
            <a:off x="5529413" y="2497425"/>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13"/>
          <p:cNvSpPr txBox="1"/>
          <p:nvPr>
            <p:ph idx="17" type="subTitle"/>
          </p:nvPr>
        </p:nvSpPr>
        <p:spPr>
          <a:xfrm>
            <a:off x="5529413" y="2852015"/>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2" name="Google Shape;572;p13"/>
          <p:cNvSpPr txBox="1"/>
          <p:nvPr>
            <p:ph hasCustomPrompt="1" idx="18" type="title"/>
          </p:nvPr>
        </p:nvSpPr>
        <p:spPr>
          <a:xfrm>
            <a:off x="4707713"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73" name="Google Shape;573;p13"/>
          <p:cNvSpPr txBox="1"/>
          <p:nvPr>
            <p:ph idx="19" type="subTitle"/>
          </p:nvPr>
        </p:nvSpPr>
        <p:spPr>
          <a:xfrm>
            <a:off x="5529413" y="351140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4" name="Google Shape;574;p13"/>
          <p:cNvSpPr txBox="1"/>
          <p:nvPr>
            <p:ph idx="20" type="subTitle"/>
          </p:nvPr>
        </p:nvSpPr>
        <p:spPr>
          <a:xfrm>
            <a:off x="5529413" y="386599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5" name="Google Shape;575;p13"/>
          <p:cNvSpPr txBox="1"/>
          <p:nvPr>
            <p:ph idx="21"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60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603" name="Google Shape;603;p14"/>
          <p:cNvSpPr txBox="1"/>
          <p:nvPr>
            <p:ph hasCustomPrompt="1" type="title"/>
          </p:nvPr>
        </p:nvSpPr>
        <p:spPr>
          <a:xfrm>
            <a:off x="2167181" y="1194994"/>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04" name="Google Shape;604;p14"/>
          <p:cNvSpPr txBox="1"/>
          <p:nvPr>
            <p:ph idx="1" type="subTitle"/>
          </p:nvPr>
        </p:nvSpPr>
        <p:spPr>
          <a:xfrm>
            <a:off x="2988905" y="1244525"/>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5" name="Google Shape;605;p14"/>
          <p:cNvSpPr txBox="1"/>
          <p:nvPr>
            <p:ph idx="2" type="subTitle"/>
          </p:nvPr>
        </p:nvSpPr>
        <p:spPr>
          <a:xfrm>
            <a:off x="2988888" y="1599134"/>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6" name="Google Shape;606;p14"/>
          <p:cNvSpPr txBox="1"/>
          <p:nvPr>
            <p:ph hasCustomPrompt="1" idx="3" type="title"/>
          </p:nvPr>
        </p:nvSpPr>
        <p:spPr>
          <a:xfrm>
            <a:off x="2167181" y="208980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07" name="Google Shape;607;p14"/>
          <p:cNvSpPr txBox="1"/>
          <p:nvPr>
            <p:ph idx="4" type="subTitle"/>
          </p:nvPr>
        </p:nvSpPr>
        <p:spPr>
          <a:xfrm>
            <a:off x="2988905" y="2139342"/>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14"/>
          <p:cNvSpPr txBox="1"/>
          <p:nvPr>
            <p:ph idx="5" type="subTitle"/>
          </p:nvPr>
        </p:nvSpPr>
        <p:spPr>
          <a:xfrm>
            <a:off x="2988888" y="2493949"/>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14"/>
          <p:cNvSpPr txBox="1"/>
          <p:nvPr>
            <p:ph hasCustomPrompt="1" idx="6" type="title"/>
          </p:nvPr>
        </p:nvSpPr>
        <p:spPr>
          <a:xfrm>
            <a:off x="2167181" y="2984623"/>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0" name="Google Shape;610;p14"/>
          <p:cNvSpPr txBox="1"/>
          <p:nvPr>
            <p:ph idx="7" type="subTitle"/>
          </p:nvPr>
        </p:nvSpPr>
        <p:spPr>
          <a:xfrm>
            <a:off x="2988905" y="3034159"/>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1" name="Google Shape;611;p14"/>
          <p:cNvSpPr txBox="1"/>
          <p:nvPr>
            <p:ph idx="8" type="subTitle"/>
          </p:nvPr>
        </p:nvSpPr>
        <p:spPr>
          <a:xfrm>
            <a:off x="2988888" y="3388763"/>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2" name="Google Shape;612;p14"/>
          <p:cNvSpPr txBox="1"/>
          <p:nvPr>
            <p:ph hasCustomPrompt="1" idx="9" type="title"/>
          </p:nvPr>
        </p:nvSpPr>
        <p:spPr>
          <a:xfrm>
            <a:off x="2167181" y="387943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3" name="Google Shape;613;p14"/>
          <p:cNvSpPr txBox="1"/>
          <p:nvPr>
            <p:ph idx="13" type="subTitle"/>
          </p:nvPr>
        </p:nvSpPr>
        <p:spPr>
          <a:xfrm>
            <a:off x="2988905" y="3928977"/>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4" name="Google Shape;614;p14"/>
          <p:cNvSpPr txBox="1"/>
          <p:nvPr>
            <p:ph idx="14" type="subTitle"/>
          </p:nvPr>
        </p:nvSpPr>
        <p:spPr>
          <a:xfrm>
            <a:off x="2988888" y="4283578"/>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5" name="Google Shape;615;p14"/>
          <p:cNvSpPr txBox="1"/>
          <p:nvPr>
            <p:ph hasCustomPrompt="1" idx="15" type="title"/>
          </p:nvPr>
        </p:nvSpPr>
        <p:spPr>
          <a:xfrm>
            <a:off x="4707713"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solidFill>
                  <a:schemeClr val="dk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6" name="Google Shape;616;p14"/>
          <p:cNvSpPr txBox="1"/>
          <p:nvPr>
            <p:ph hasCustomPrompt="1" idx="16" type="title"/>
          </p:nvPr>
        </p:nvSpPr>
        <p:spPr>
          <a:xfrm>
            <a:off x="4707713"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solidFill>
                  <a:schemeClr val="dk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7" name="Google Shape;617;p14"/>
          <p:cNvSpPr txBox="1"/>
          <p:nvPr>
            <p:ph idx="17"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2">
    <p:spTree>
      <p:nvGrpSpPr>
        <p:cNvPr id="692"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p:nvPr>
            <p:ph type="title"/>
          </p:nvPr>
        </p:nvSpPr>
        <p:spPr>
          <a:xfrm>
            <a:off x="5903275" y="1027175"/>
            <a:ext cx="2525400" cy="18663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700"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702" name="Google Shape;702;p16"/>
          <p:cNvSpPr txBox="1"/>
          <p:nvPr>
            <p:ph type="title"/>
          </p:nvPr>
        </p:nvSpPr>
        <p:spPr>
          <a:xfrm>
            <a:off x="1116375" y="1556340"/>
            <a:ext cx="4509600" cy="1287900"/>
          </a:xfrm>
          <a:prstGeom prst="rect">
            <a:avLst/>
          </a:prstGeom>
        </p:spPr>
        <p:txBody>
          <a:bodyPr anchorCtr="0" anchor="t" bIns="91425" lIns="91425" spcFirstLastPara="1" rIns="91425" wrap="square" tIns="0">
            <a:noAutofit/>
          </a:bodyPr>
          <a:lstStyle>
            <a:lvl1pPr lvl="0" rtl="0" algn="r">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3" name="Google Shape;703;p16"/>
          <p:cNvSpPr txBox="1"/>
          <p:nvPr>
            <p:ph hasCustomPrompt="1" idx="2" type="title"/>
          </p:nvPr>
        </p:nvSpPr>
        <p:spPr>
          <a:xfrm>
            <a:off x="5638521" y="1356584"/>
            <a:ext cx="2575200" cy="15999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12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4" name="Google Shape;704;p16"/>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16"/>
          <p:cNvSpPr/>
          <p:nvPr/>
        </p:nvSpPr>
        <p:spPr>
          <a:xfrm flipH="1">
            <a:off x="5001370" y="48220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16"/>
          <p:cNvGrpSpPr/>
          <p:nvPr/>
        </p:nvGrpSpPr>
        <p:grpSpPr>
          <a:xfrm flipH="1" rot="10800000">
            <a:off x="5556872" y="4363371"/>
            <a:ext cx="3952129" cy="3175881"/>
            <a:chOff x="5256209" y="-1994879"/>
            <a:chExt cx="3952129" cy="3175881"/>
          </a:xfrm>
        </p:grpSpPr>
        <p:sp>
          <p:nvSpPr>
            <p:cNvPr id="712" name="Google Shape;712;p16"/>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6"/>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6"/>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77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773" name="Google Shape;773;p17"/>
          <p:cNvSpPr txBox="1"/>
          <p:nvPr>
            <p:ph idx="1" type="body"/>
          </p:nvPr>
        </p:nvSpPr>
        <p:spPr>
          <a:xfrm flipH="1">
            <a:off x="4572000" y="1687975"/>
            <a:ext cx="3856500" cy="292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774" name="Google Shape;774;p17"/>
          <p:cNvSpPr txBox="1"/>
          <p:nvPr>
            <p:ph idx="2" type="body"/>
          </p:nvPr>
        </p:nvSpPr>
        <p:spPr>
          <a:xfrm flipH="1">
            <a:off x="715500" y="1687975"/>
            <a:ext cx="3856500" cy="2921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775" name="Google Shape;775;p1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_1_1_2">
    <p:spTree>
      <p:nvGrpSpPr>
        <p:cNvPr id="779"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781" name="Google Shape;781;p18"/>
          <p:cNvSpPr txBox="1"/>
          <p:nvPr>
            <p:ph idx="1" type="subTitle"/>
          </p:nvPr>
        </p:nvSpPr>
        <p:spPr>
          <a:xfrm>
            <a:off x="5509997" y="3018746"/>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2" name="Google Shape;782;p18"/>
          <p:cNvSpPr txBox="1"/>
          <p:nvPr>
            <p:ph idx="2" type="subTitle"/>
          </p:nvPr>
        </p:nvSpPr>
        <p:spPr>
          <a:xfrm>
            <a:off x="5509984" y="3411654"/>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3" name="Google Shape;783;p18"/>
          <p:cNvSpPr txBox="1"/>
          <p:nvPr>
            <p:ph idx="3" type="subTitle"/>
          </p:nvPr>
        </p:nvSpPr>
        <p:spPr>
          <a:xfrm>
            <a:off x="2027671" y="3018746"/>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4" name="Google Shape;784;p18"/>
          <p:cNvSpPr txBox="1"/>
          <p:nvPr>
            <p:ph idx="4" type="subTitle"/>
          </p:nvPr>
        </p:nvSpPr>
        <p:spPr>
          <a:xfrm>
            <a:off x="2027646" y="3411654"/>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5" name="Google Shape;785;p1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6" name="Google Shape;816;p18"/>
          <p:cNvPicPr preferRelativeResize="0"/>
          <p:nvPr/>
        </p:nvPicPr>
        <p:blipFill rotWithShape="1">
          <a:blip r:embed="rId3">
            <a:alphaModFix/>
          </a:blip>
          <a:srcRect b="0" l="228" r="238" t="0"/>
          <a:stretch/>
        </p:blipFill>
        <p:spPr>
          <a:xfrm flipH="1" rot="10800000">
            <a:off x="6828749" y="-445753"/>
            <a:ext cx="9353213" cy="2681250"/>
          </a:xfrm>
          <a:prstGeom prst="rect">
            <a:avLst/>
          </a:prstGeom>
          <a:noFill/>
          <a:ln>
            <a:noFill/>
          </a:ln>
        </p:spPr>
      </p:pic>
      <p:sp>
        <p:nvSpPr>
          <p:cNvPr id="817" name="Google Shape;817;p18"/>
          <p:cNvSpPr txBox="1"/>
          <p:nvPr>
            <p:ph idx="5" type="subTitle"/>
          </p:nvPr>
        </p:nvSpPr>
        <p:spPr>
          <a:xfrm>
            <a:off x="5509997" y="1585321"/>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8" name="Google Shape;818;p18"/>
          <p:cNvSpPr txBox="1"/>
          <p:nvPr>
            <p:ph idx="6" type="subTitle"/>
          </p:nvPr>
        </p:nvSpPr>
        <p:spPr>
          <a:xfrm>
            <a:off x="5509984" y="1978229"/>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9" name="Google Shape;819;p18"/>
          <p:cNvSpPr txBox="1"/>
          <p:nvPr>
            <p:ph idx="7" type="subTitle"/>
          </p:nvPr>
        </p:nvSpPr>
        <p:spPr>
          <a:xfrm>
            <a:off x="2027671" y="1585321"/>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0" name="Google Shape;820;p18"/>
          <p:cNvSpPr txBox="1"/>
          <p:nvPr>
            <p:ph idx="8" type="subTitle"/>
          </p:nvPr>
        </p:nvSpPr>
        <p:spPr>
          <a:xfrm>
            <a:off x="2027646" y="1978229"/>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1_1_1_2_1">
    <p:spTree>
      <p:nvGrpSpPr>
        <p:cNvPr id="82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823" name="Google Shape;823;p19"/>
          <p:cNvSpPr txBox="1"/>
          <p:nvPr>
            <p:ph idx="1" type="subTitle"/>
          </p:nvPr>
        </p:nvSpPr>
        <p:spPr>
          <a:xfrm>
            <a:off x="4874072" y="3821141"/>
            <a:ext cx="2040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4" name="Google Shape;824;p19"/>
          <p:cNvSpPr txBox="1"/>
          <p:nvPr>
            <p:ph idx="2" type="subTitle"/>
          </p:nvPr>
        </p:nvSpPr>
        <p:spPr>
          <a:xfrm>
            <a:off x="4874053" y="4083223"/>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5" name="Google Shape;825;p19"/>
          <p:cNvSpPr txBox="1"/>
          <p:nvPr>
            <p:ph idx="3" type="subTitle"/>
          </p:nvPr>
        </p:nvSpPr>
        <p:spPr>
          <a:xfrm>
            <a:off x="2229956" y="3821141"/>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6" name="Google Shape;826;p19"/>
          <p:cNvSpPr txBox="1"/>
          <p:nvPr>
            <p:ph idx="4" type="subTitle"/>
          </p:nvPr>
        </p:nvSpPr>
        <p:spPr>
          <a:xfrm>
            <a:off x="2229928" y="4083223"/>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7" name="Google Shape;827;p1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828" name="Google Shape;828;p19"/>
          <p:cNvSpPr txBox="1"/>
          <p:nvPr>
            <p:ph idx="5" type="subTitle"/>
          </p:nvPr>
        </p:nvSpPr>
        <p:spPr>
          <a:xfrm>
            <a:off x="4874072" y="2007179"/>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9" name="Google Shape;829;p19"/>
          <p:cNvSpPr txBox="1"/>
          <p:nvPr>
            <p:ph idx="6" type="subTitle"/>
          </p:nvPr>
        </p:nvSpPr>
        <p:spPr>
          <a:xfrm>
            <a:off x="4874053" y="2269265"/>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0" name="Google Shape;830;p19"/>
          <p:cNvSpPr txBox="1"/>
          <p:nvPr>
            <p:ph idx="7" type="subTitle"/>
          </p:nvPr>
        </p:nvSpPr>
        <p:spPr>
          <a:xfrm>
            <a:off x="2229956" y="2007179"/>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1" name="Google Shape;831;p19"/>
          <p:cNvSpPr txBox="1"/>
          <p:nvPr>
            <p:ph idx="8" type="subTitle"/>
          </p:nvPr>
        </p:nvSpPr>
        <p:spPr>
          <a:xfrm>
            <a:off x="2229928" y="2269265"/>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19"/>
          <p:cNvSpPr/>
          <p:nvPr/>
        </p:nvSpPr>
        <p:spPr>
          <a:xfrm>
            <a:off x="1020350" y="2391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1_1_1_2_1_1">
    <p:spTree>
      <p:nvGrpSpPr>
        <p:cNvPr id="907"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909" name="Google Shape;909;p20"/>
          <p:cNvSpPr txBox="1"/>
          <p:nvPr>
            <p:ph idx="1" type="subTitle"/>
          </p:nvPr>
        </p:nvSpPr>
        <p:spPr>
          <a:xfrm>
            <a:off x="6500284" y="2800350"/>
            <a:ext cx="19281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0" name="Google Shape;910;p20"/>
          <p:cNvSpPr txBox="1"/>
          <p:nvPr>
            <p:ph idx="2" type="subTitle"/>
          </p:nvPr>
        </p:nvSpPr>
        <p:spPr>
          <a:xfrm>
            <a:off x="6500273" y="3062422"/>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1" name="Google Shape;911;p20"/>
          <p:cNvSpPr txBox="1"/>
          <p:nvPr>
            <p:ph idx="3" type="subTitle"/>
          </p:nvPr>
        </p:nvSpPr>
        <p:spPr>
          <a:xfrm>
            <a:off x="4572006" y="2800350"/>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2" name="Google Shape;912;p20"/>
          <p:cNvSpPr txBox="1"/>
          <p:nvPr>
            <p:ph idx="4" type="subTitle"/>
          </p:nvPr>
        </p:nvSpPr>
        <p:spPr>
          <a:xfrm>
            <a:off x="4571984" y="3062422"/>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3" name="Google Shape;913;p2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914" name="Google Shape;914;p20"/>
          <p:cNvSpPr txBox="1"/>
          <p:nvPr>
            <p:ph idx="5" type="subTitle"/>
          </p:nvPr>
        </p:nvSpPr>
        <p:spPr>
          <a:xfrm>
            <a:off x="2643734" y="2800363"/>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5" name="Google Shape;915;p20"/>
          <p:cNvSpPr txBox="1"/>
          <p:nvPr>
            <p:ph idx="6" type="subTitle"/>
          </p:nvPr>
        </p:nvSpPr>
        <p:spPr>
          <a:xfrm>
            <a:off x="2643718" y="3062447"/>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6" name="Google Shape;916;p20"/>
          <p:cNvSpPr txBox="1"/>
          <p:nvPr>
            <p:ph idx="7" type="subTitle"/>
          </p:nvPr>
        </p:nvSpPr>
        <p:spPr>
          <a:xfrm>
            <a:off x="715527" y="2800363"/>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7" name="Google Shape;917;p20"/>
          <p:cNvSpPr txBox="1"/>
          <p:nvPr>
            <p:ph idx="8" type="subTitle"/>
          </p:nvPr>
        </p:nvSpPr>
        <p:spPr>
          <a:xfrm>
            <a:off x="715500" y="3062447"/>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96" name="Google Shape;96;p3"/>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3"/>
          <p:cNvSpPr txBox="1"/>
          <p:nvPr>
            <p:ph hasCustomPrompt="1" idx="2" type="title"/>
          </p:nvPr>
        </p:nvSpPr>
        <p:spPr>
          <a:xfrm>
            <a:off x="2748300" y="965501"/>
            <a:ext cx="3647400" cy="15999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12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 name="Google Shape;98;p3"/>
          <p:cNvSpPr txBox="1"/>
          <p:nvPr>
            <p:ph idx="1" type="subTitle"/>
          </p:nvPr>
        </p:nvSpPr>
        <p:spPr>
          <a:xfrm>
            <a:off x="2181900" y="3792111"/>
            <a:ext cx="4780200" cy="3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9" name="Google Shape;99;p3"/>
          <p:cNvPicPr preferRelativeResize="0"/>
          <p:nvPr/>
        </p:nvPicPr>
        <p:blipFill rotWithShape="1">
          <a:blip r:embed="rId3">
            <a:alphaModFix/>
          </a:blip>
          <a:srcRect b="0" l="228" r="238" t="0"/>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1_1_1_2_1_1_1">
    <p:spTree>
      <p:nvGrpSpPr>
        <p:cNvPr id="992"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994" name="Google Shape;994;p21"/>
          <p:cNvSpPr txBox="1"/>
          <p:nvPr>
            <p:ph idx="1" type="subTitle"/>
          </p:nvPr>
        </p:nvSpPr>
        <p:spPr>
          <a:xfrm>
            <a:off x="2439200" y="3075306"/>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5" name="Google Shape;995;p21"/>
          <p:cNvSpPr txBox="1"/>
          <p:nvPr>
            <p:ph idx="2" type="subTitle"/>
          </p:nvPr>
        </p:nvSpPr>
        <p:spPr>
          <a:xfrm>
            <a:off x="2439201" y="3411801"/>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6" name="Google Shape;996;p21"/>
          <p:cNvSpPr txBox="1"/>
          <p:nvPr>
            <p:ph idx="3" type="subTitle"/>
          </p:nvPr>
        </p:nvSpPr>
        <p:spPr>
          <a:xfrm>
            <a:off x="2439209" y="1551800"/>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7" name="Google Shape;997;p21"/>
          <p:cNvSpPr txBox="1"/>
          <p:nvPr>
            <p:ph idx="4" type="subTitle"/>
          </p:nvPr>
        </p:nvSpPr>
        <p:spPr>
          <a:xfrm>
            <a:off x="2439205" y="1888295"/>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8" name="Google Shape;998;p2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flipH="1" rot="10800000">
            <a:off x="400702" y="1439175"/>
            <a:ext cx="283332" cy="284718"/>
            <a:chOff x="432750" y="3302025"/>
            <a:chExt cx="216416" cy="217475"/>
          </a:xfrm>
        </p:grpSpPr>
        <p:sp>
          <p:nvSpPr>
            <p:cNvPr id="1001" name="Google Shape;1001;p21"/>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1"/>
          <p:cNvGrpSpPr/>
          <p:nvPr/>
        </p:nvGrpSpPr>
        <p:grpSpPr>
          <a:xfrm flipH="1" rot="10800000">
            <a:off x="357713" y="2873685"/>
            <a:ext cx="357454" cy="956304"/>
            <a:chOff x="357713" y="600975"/>
            <a:chExt cx="357454" cy="956304"/>
          </a:xfrm>
        </p:grpSpPr>
        <p:sp>
          <p:nvSpPr>
            <p:cNvPr id="1004" name="Google Shape;1004;p2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21"/>
          <p:cNvSpPr txBox="1"/>
          <p:nvPr>
            <p:ph idx="5" type="subTitle"/>
          </p:nvPr>
        </p:nvSpPr>
        <p:spPr>
          <a:xfrm>
            <a:off x="5979475" y="3075306"/>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6" name="Google Shape;1026;p21"/>
          <p:cNvSpPr txBox="1"/>
          <p:nvPr>
            <p:ph idx="6" type="subTitle"/>
          </p:nvPr>
        </p:nvSpPr>
        <p:spPr>
          <a:xfrm>
            <a:off x="5979476" y="3411801"/>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7" name="Google Shape;1027;p21"/>
          <p:cNvSpPr txBox="1"/>
          <p:nvPr>
            <p:ph idx="7" type="subTitle"/>
          </p:nvPr>
        </p:nvSpPr>
        <p:spPr>
          <a:xfrm>
            <a:off x="5979484" y="1551800"/>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8" name="Google Shape;1028;p21"/>
          <p:cNvSpPr txBox="1"/>
          <p:nvPr>
            <p:ph idx="8" type="subTitle"/>
          </p:nvPr>
        </p:nvSpPr>
        <p:spPr>
          <a:xfrm>
            <a:off x="5979480" y="1888295"/>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29"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031" name="Google Shape;1031;p22"/>
          <p:cNvSpPr txBox="1"/>
          <p:nvPr>
            <p:ph idx="1" type="subTitle"/>
          </p:nvPr>
        </p:nvSpPr>
        <p:spPr>
          <a:xfrm>
            <a:off x="3256861" y="1320575"/>
            <a:ext cx="2204400" cy="443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2" name="Google Shape;1032;p22"/>
          <p:cNvSpPr txBox="1"/>
          <p:nvPr>
            <p:ph idx="2" type="subTitle"/>
          </p:nvPr>
        </p:nvSpPr>
        <p:spPr>
          <a:xfrm>
            <a:off x="3256856" y="17850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3" name="Google Shape;1033;p22"/>
          <p:cNvSpPr txBox="1"/>
          <p:nvPr>
            <p:ph idx="3" type="subTitle"/>
          </p:nvPr>
        </p:nvSpPr>
        <p:spPr>
          <a:xfrm>
            <a:off x="3256861" y="2435975"/>
            <a:ext cx="220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4" name="Google Shape;1034;p22"/>
          <p:cNvSpPr txBox="1"/>
          <p:nvPr>
            <p:ph idx="4" type="subTitle"/>
          </p:nvPr>
        </p:nvSpPr>
        <p:spPr>
          <a:xfrm>
            <a:off x="3256856" y="29004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5" name="Google Shape;1035;p22"/>
          <p:cNvSpPr txBox="1"/>
          <p:nvPr>
            <p:ph idx="5" type="subTitle"/>
          </p:nvPr>
        </p:nvSpPr>
        <p:spPr>
          <a:xfrm>
            <a:off x="3256861" y="3551375"/>
            <a:ext cx="220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6" name="Google Shape;1036;p22"/>
          <p:cNvSpPr txBox="1"/>
          <p:nvPr>
            <p:ph idx="6" type="subTitle"/>
          </p:nvPr>
        </p:nvSpPr>
        <p:spPr>
          <a:xfrm>
            <a:off x="3256856" y="40158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7" name="Google Shape;1037;p2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060"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062" name="Google Shape;1062;p23"/>
          <p:cNvSpPr txBox="1"/>
          <p:nvPr>
            <p:ph idx="1" type="subTitle"/>
          </p:nvPr>
        </p:nvSpPr>
        <p:spPr>
          <a:xfrm>
            <a:off x="3358449"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3" name="Google Shape;1063;p23"/>
          <p:cNvSpPr txBox="1"/>
          <p:nvPr>
            <p:ph idx="2" type="subTitle"/>
          </p:nvPr>
        </p:nvSpPr>
        <p:spPr>
          <a:xfrm>
            <a:off x="3358449"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4" name="Google Shape;1064;p23"/>
          <p:cNvSpPr txBox="1"/>
          <p:nvPr>
            <p:ph idx="3" type="subTitle"/>
          </p:nvPr>
        </p:nvSpPr>
        <p:spPr>
          <a:xfrm>
            <a:off x="5977723"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5" name="Google Shape;1065;p23"/>
          <p:cNvSpPr txBox="1"/>
          <p:nvPr>
            <p:ph idx="4" type="subTitle"/>
          </p:nvPr>
        </p:nvSpPr>
        <p:spPr>
          <a:xfrm>
            <a:off x="5977723"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6" name="Google Shape;1066;p23"/>
          <p:cNvSpPr txBox="1"/>
          <p:nvPr>
            <p:ph idx="5" type="subTitle"/>
          </p:nvPr>
        </p:nvSpPr>
        <p:spPr>
          <a:xfrm>
            <a:off x="739174"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7" name="Google Shape;1067;p23"/>
          <p:cNvSpPr txBox="1"/>
          <p:nvPr>
            <p:ph idx="6" type="subTitle"/>
          </p:nvPr>
        </p:nvSpPr>
        <p:spPr>
          <a:xfrm>
            <a:off x="739174"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8" name="Google Shape;1068;p2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069" name="Google Shape;1069;p23"/>
          <p:cNvPicPr preferRelativeResize="0"/>
          <p:nvPr/>
        </p:nvPicPr>
        <p:blipFill rotWithShape="1">
          <a:blip r:embed="rId3">
            <a:alphaModFix/>
          </a:blip>
          <a:srcRect b="0" l="228" r="238" t="0"/>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23"/>
          <p:cNvSpPr/>
          <p:nvPr/>
        </p:nvSpPr>
        <p:spPr>
          <a:xfrm flipH="1">
            <a:off x="3358461" y="415662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_1">
    <p:spTree>
      <p:nvGrpSpPr>
        <p:cNvPr id="109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093" name="Google Shape;1093;p24"/>
          <p:cNvSpPr txBox="1"/>
          <p:nvPr>
            <p:ph idx="1" type="subTitle"/>
          </p:nvPr>
        </p:nvSpPr>
        <p:spPr>
          <a:xfrm>
            <a:off x="3431104" y="25698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4" name="Google Shape;1094;p24"/>
          <p:cNvSpPr txBox="1"/>
          <p:nvPr>
            <p:ph idx="2" type="subTitle"/>
          </p:nvPr>
        </p:nvSpPr>
        <p:spPr>
          <a:xfrm>
            <a:off x="3431096" y="30964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5" name="Google Shape;1095;p24"/>
          <p:cNvSpPr txBox="1"/>
          <p:nvPr>
            <p:ph idx="3" type="subTitle"/>
          </p:nvPr>
        </p:nvSpPr>
        <p:spPr>
          <a:xfrm>
            <a:off x="5846645" y="19602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6" name="Google Shape;1096;p24"/>
          <p:cNvSpPr txBox="1"/>
          <p:nvPr>
            <p:ph idx="4" type="subTitle"/>
          </p:nvPr>
        </p:nvSpPr>
        <p:spPr>
          <a:xfrm>
            <a:off x="5846637" y="24868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7" name="Google Shape;1097;p24"/>
          <p:cNvSpPr txBox="1"/>
          <p:nvPr>
            <p:ph idx="5" type="subTitle"/>
          </p:nvPr>
        </p:nvSpPr>
        <p:spPr>
          <a:xfrm>
            <a:off x="1015564" y="31794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8" name="Google Shape;1098;p24"/>
          <p:cNvSpPr txBox="1"/>
          <p:nvPr>
            <p:ph idx="6" type="subTitle"/>
          </p:nvPr>
        </p:nvSpPr>
        <p:spPr>
          <a:xfrm>
            <a:off x="1015555" y="37060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9" name="Google Shape;1099;p2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100" name="Google Shape;1100;p24"/>
          <p:cNvPicPr preferRelativeResize="0"/>
          <p:nvPr/>
        </p:nvPicPr>
        <p:blipFill rotWithShape="1">
          <a:blip r:embed="rId3">
            <a:alphaModFix/>
          </a:blip>
          <a:srcRect b="0" l="228" r="238" t="0"/>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4"/>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_1_1_1">
    <p:spTree>
      <p:nvGrpSpPr>
        <p:cNvPr id="1122"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124" name="Google Shape;1124;p25"/>
          <p:cNvSpPr txBox="1"/>
          <p:nvPr>
            <p:ph idx="1" type="subTitle"/>
          </p:nvPr>
        </p:nvSpPr>
        <p:spPr>
          <a:xfrm flipH="1">
            <a:off x="1015575"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5" name="Google Shape;1125;p25"/>
          <p:cNvSpPr txBox="1"/>
          <p:nvPr>
            <p:ph idx="2" type="subTitle"/>
          </p:nvPr>
        </p:nvSpPr>
        <p:spPr>
          <a:xfrm>
            <a:off x="3431088"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6" name="Google Shape;1126;p25"/>
          <p:cNvSpPr txBox="1"/>
          <p:nvPr>
            <p:ph idx="3" type="subTitle"/>
          </p:nvPr>
        </p:nvSpPr>
        <p:spPr>
          <a:xfrm>
            <a:off x="5846652"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7" name="Google Shape;1127;p25"/>
          <p:cNvSpPr txBox="1"/>
          <p:nvPr>
            <p:ph idx="4" type="subTitle"/>
          </p:nvPr>
        </p:nvSpPr>
        <p:spPr>
          <a:xfrm>
            <a:off x="5846625"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8" name="Google Shape;1128;p25"/>
          <p:cNvSpPr txBox="1"/>
          <p:nvPr>
            <p:ph idx="5" type="subTitle"/>
          </p:nvPr>
        </p:nvSpPr>
        <p:spPr>
          <a:xfrm flipH="1">
            <a:off x="3431114"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9" name="Google Shape;1129;p25"/>
          <p:cNvSpPr txBox="1"/>
          <p:nvPr>
            <p:ph idx="6" type="subTitle"/>
          </p:nvPr>
        </p:nvSpPr>
        <p:spPr>
          <a:xfrm>
            <a:off x="1015550"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0" name="Google Shape;1130;p2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131" name="Google Shape;1131;p25"/>
          <p:cNvPicPr preferRelativeResize="0"/>
          <p:nvPr/>
        </p:nvPicPr>
        <p:blipFill rotWithShape="1">
          <a:blip r:embed="rId3">
            <a:alphaModFix/>
          </a:blip>
          <a:srcRect b="0" l="228" r="238" t="0"/>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25"/>
          <p:cNvSpPr/>
          <p:nvPr/>
        </p:nvSpPr>
        <p:spPr>
          <a:xfrm>
            <a:off x="437788" y="2516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2">
    <p:spTree>
      <p:nvGrpSpPr>
        <p:cNvPr id="1158"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160" name="Google Shape;1160;p26"/>
          <p:cNvSpPr txBox="1"/>
          <p:nvPr>
            <p:ph idx="1" type="subTitle"/>
          </p:nvPr>
        </p:nvSpPr>
        <p:spPr>
          <a:xfrm>
            <a:off x="2365650" y="1194563"/>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1" name="Google Shape;1161;p26"/>
          <p:cNvSpPr txBox="1"/>
          <p:nvPr>
            <p:ph idx="2" type="subTitle"/>
          </p:nvPr>
        </p:nvSpPr>
        <p:spPr>
          <a:xfrm>
            <a:off x="2365650" y="2610875"/>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2" name="Google Shape;1162;p26"/>
          <p:cNvSpPr txBox="1"/>
          <p:nvPr>
            <p:ph idx="3" type="subTitle"/>
          </p:nvPr>
        </p:nvSpPr>
        <p:spPr>
          <a:xfrm>
            <a:off x="2365650" y="4027188"/>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26"/>
          <p:cNvSpPr txBox="1"/>
          <p:nvPr>
            <p:ph hasCustomPrompt="1" type="title"/>
          </p:nvPr>
        </p:nvSpPr>
        <p:spPr>
          <a:xfrm>
            <a:off x="2365650" y="570312"/>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86" name="Google Shape;1186;p26"/>
          <p:cNvSpPr txBox="1"/>
          <p:nvPr>
            <p:ph hasCustomPrompt="1" idx="4" type="title"/>
          </p:nvPr>
        </p:nvSpPr>
        <p:spPr>
          <a:xfrm>
            <a:off x="2365650" y="1980037"/>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87" name="Google Shape;1187;p26"/>
          <p:cNvSpPr txBox="1"/>
          <p:nvPr>
            <p:ph hasCustomPrompt="1" idx="5" type="title"/>
          </p:nvPr>
        </p:nvSpPr>
        <p:spPr>
          <a:xfrm>
            <a:off x="2365650" y="3389812"/>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_2_1">
    <p:spTree>
      <p:nvGrpSpPr>
        <p:cNvPr id="1189"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191" name="Google Shape;1191;p2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192" name="Google Shape;1192;p27"/>
          <p:cNvSpPr txBox="1"/>
          <p:nvPr>
            <p:ph idx="1" type="subTitle"/>
          </p:nvPr>
        </p:nvSpPr>
        <p:spPr>
          <a:xfrm flipH="1">
            <a:off x="1015575"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3" name="Google Shape;1193;p27"/>
          <p:cNvSpPr txBox="1"/>
          <p:nvPr>
            <p:ph idx="2" type="subTitle"/>
          </p:nvPr>
        </p:nvSpPr>
        <p:spPr>
          <a:xfrm>
            <a:off x="3431088"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4" name="Google Shape;1194;p27"/>
          <p:cNvSpPr txBox="1"/>
          <p:nvPr>
            <p:ph idx="3" type="subTitle"/>
          </p:nvPr>
        </p:nvSpPr>
        <p:spPr>
          <a:xfrm>
            <a:off x="5846652"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5" name="Google Shape;1195;p27"/>
          <p:cNvSpPr txBox="1"/>
          <p:nvPr>
            <p:ph idx="4" type="subTitle"/>
          </p:nvPr>
        </p:nvSpPr>
        <p:spPr>
          <a:xfrm>
            <a:off x="5846625"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6" name="Google Shape;1196;p27"/>
          <p:cNvSpPr txBox="1"/>
          <p:nvPr>
            <p:ph idx="5" type="subTitle"/>
          </p:nvPr>
        </p:nvSpPr>
        <p:spPr>
          <a:xfrm flipH="1">
            <a:off x="3431114"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7" name="Google Shape;1197;p27"/>
          <p:cNvSpPr txBox="1"/>
          <p:nvPr>
            <p:ph idx="6" type="subTitle"/>
          </p:nvPr>
        </p:nvSpPr>
        <p:spPr>
          <a:xfrm>
            <a:off x="1015550"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8" name="Google Shape;1198;p27"/>
          <p:cNvSpPr txBox="1"/>
          <p:nvPr>
            <p:ph hasCustomPrompt="1" idx="7" type="title"/>
          </p:nvPr>
        </p:nvSpPr>
        <p:spPr>
          <a:xfrm>
            <a:off x="1015550" y="1731675"/>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99" name="Google Shape;1199;p27"/>
          <p:cNvSpPr txBox="1"/>
          <p:nvPr>
            <p:ph hasCustomPrompt="1" idx="8" type="title"/>
          </p:nvPr>
        </p:nvSpPr>
        <p:spPr>
          <a:xfrm>
            <a:off x="3431100" y="1735500"/>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00" name="Google Shape;1200;p27"/>
          <p:cNvSpPr txBox="1"/>
          <p:nvPr>
            <p:ph hasCustomPrompt="1" idx="9" type="title"/>
          </p:nvPr>
        </p:nvSpPr>
        <p:spPr>
          <a:xfrm>
            <a:off x="5846650" y="1731513"/>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27"/>
          <p:cNvSpPr/>
          <p:nvPr/>
        </p:nvSpPr>
        <p:spPr>
          <a:xfrm>
            <a:off x="258688" y="2257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1_1">
    <p:spTree>
      <p:nvGrpSpPr>
        <p:cNvPr id="1220"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1222" name="Google Shape;1222;p28"/>
          <p:cNvSpPr txBox="1"/>
          <p:nvPr>
            <p:ph hasCustomPrompt="1" type="title"/>
          </p:nvPr>
        </p:nvSpPr>
        <p:spPr>
          <a:xfrm>
            <a:off x="1694250" y="2876163"/>
            <a:ext cx="5755500" cy="9828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6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3" name="Google Shape;1223;p28"/>
          <p:cNvSpPr txBox="1"/>
          <p:nvPr>
            <p:ph idx="1" type="subTitle"/>
          </p:nvPr>
        </p:nvSpPr>
        <p:spPr>
          <a:xfrm>
            <a:off x="1694250" y="2215382"/>
            <a:ext cx="5755500" cy="2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28"/>
          <p:cNvSpPr txBox="1"/>
          <p:nvPr>
            <p:ph hasCustomPrompt="1" idx="2" type="title"/>
          </p:nvPr>
        </p:nvSpPr>
        <p:spPr>
          <a:xfrm>
            <a:off x="1694250" y="1082500"/>
            <a:ext cx="5755500" cy="9828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6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2" name="Google Shape;1242;p28"/>
          <p:cNvSpPr txBox="1"/>
          <p:nvPr>
            <p:ph idx="3" type="subTitle"/>
          </p:nvPr>
        </p:nvSpPr>
        <p:spPr>
          <a:xfrm>
            <a:off x="1694250" y="4008699"/>
            <a:ext cx="5755500" cy="2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_1_2_1">
    <p:spTree>
      <p:nvGrpSpPr>
        <p:cNvPr id="1243"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245" name="Google Shape;1245;p29"/>
          <p:cNvSpPr txBox="1"/>
          <p:nvPr>
            <p:ph idx="1" type="subTitle"/>
          </p:nvPr>
        </p:nvSpPr>
        <p:spPr>
          <a:xfrm>
            <a:off x="4836309" y="1844780"/>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6" name="Google Shape;1246;p29"/>
          <p:cNvSpPr txBox="1"/>
          <p:nvPr>
            <p:ph idx="2" type="subTitle"/>
          </p:nvPr>
        </p:nvSpPr>
        <p:spPr>
          <a:xfrm>
            <a:off x="4836300" y="2197450"/>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7" name="Google Shape;1247;p29"/>
          <p:cNvSpPr txBox="1"/>
          <p:nvPr>
            <p:ph idx="3" type="subTitle"/>
          </p:nvPr>
        </p:nvSpPr>
        <p:spPr>
          <a:xfrm>
            <a:off x="4836305" y="2833230"/>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8" name="Google Shape;1248;p29"/>
          <p:cNvSpPr txBox="1"/>
          <p:nvPr>
            <p:ph idx="4" type="subTitle"/>
          </p:nvPr>
        </p:nvSpPr>
        <p:spPr>
          <a:xfrm>
            <a:off x="4836303" y="3185900"/>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9" name="Google Shape;1249;p29"/>
          <p:cNvSpPr txBox="1"/>
          <p:nvPr>
            <p:ph idx="5" type="subTitle"/>
          </p:nvPr>
        </p:nvSpPr>
        <p:spPr>
          <a:xfrm>
            <a:off x="1167897" y="135055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0" name="Google Shape;1250;p29"/>
          <p:cNvSpPr txBox="1"/>
          <p:nvPr>
            <p:ph idx="6" type="subTitle"/>
          </p:nvPr>
        </p:nvSpPr>
        <p:spPr>
          <a:xfrm>
            <a:off x="1167902" y="170322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1" name="Google Shape;1251;p2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252" name="Google Shape;1252;p29"/>
          <p:cNvSpPr txBox="1"/>
          <p:nvPr>
            <p:ph idx="7" type="subTitle"/>
          </p:nvPr>
        </p:nvSpPr>
        <p:spPr>
          <a:xfrm>
            <a:off x="1167909" y="332745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3" name="Google Shape;1253;p29"/>
          <p:cNvSpPr txBox="1"/>
          <p:nvPr>
            <p:ph idx="8" type="subTitle"/>
          </p:nvPr>
        </p:nvSpPr>
        <p:spPr>
          <a:xfrm>
            <a:off x="1167900" y="368012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4" name="Google Shape;1254;p29"/>
          <p:cNvSpPr txBox="1"/>
          <p:nvPr>
            <p:ph idx="9" type="subTitle"/>
          </p:nvPr>
        </p:nvSpPr>
        <p:spPr>
          <a:xfrm>
            <a:off x="1167897" y="233900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5" name="Google Shape;1255;p29"/>
          <p:cNvSpPr txBox="1"/>
          <p:nvPr>
            <p:ph idx="13" type="subTitle"/>
          </p:nvPr>
        </p:nvSpPr>
        <p:spPr>
          <a:xfrm>
            <a:off x="1167902" y="269167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29"/>
          <p:cNvSpPr/>
          <p:nvPr/>
        </p:nvSpPr>
        <p:spPr>
          <a:xfrm>
            <a:off x="258688" y="2638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1_1_2_1_1">
    <p:spTree>
      <p:nvGrpSpPr>
        <p:cNvPr id="1283"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285" name="Google Shape;1285;p30"/>
          <p:cNvSpPr txBox="1"/>
          <p:nvPr>
            <p:ph idx="1" type="subTitle"/>
          </p:nvPr>
        </p:nvSpPr>
        <p:spPr>
          <a:xfrm flipH="1">
            <a:off x="6591267"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6" name="Google Shape;1286;p30"/>
          <p:cNvSpPr txBox="1"/>
          <p:nvPr>
            <p:ph idx="2" type="subTitle"/>
          </p:nvPr>
        </p:nvSpPr>
        <p:spPr>
          <a:xfrm flipH="1">
            <a:off x="6591274"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7" name="Google Shape;1287;p30"/>
          <p:cNvSpPr txBox="1"/>
          <p:nvPr>
            <p:ph idx="3" type="subTitle"/>
          </p:nvPr>
        </p:nvSpPr>
        <p:spPr>
          <a:xfrm flipH="1">
            <a:off x="971843"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8" name="Google Shape;1288;p30"/>
          <p:cNvSpPr txBox="1"/>
          <p:nvPr>
            <p:ph idx="4" type="subTitle"/>
          </p:nvPr>
        </p:nvSpPr>
        <p:spPr>
          <a:xfrm flipH="1">
            <a:off x="971849"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9" name="Google Shape;1289;p30"/>
          <p:cNvSpPr txBox="1"/>
          <p:nvPr>
            <p:ph idx="5" type="subTitle"/>
          </p:nvPr>
        </p:nvSpPr>
        <p:spPr>
          <a:xfrm>
            <a:off x="3781555"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0" name="Google Shape;1290;p30"/>
          <p:cNvSpPr txBox="1"/>
          <p:nvPr>
            <p:ph idx="6" type="subTitle"/>
          </p:nvPr>
        </p:nvSpPr>
        <p:spPr>
          <a:xfrm>
            <a:off x="3781562"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1" name="Google Shape;1291;p3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292" name="Google Shape;1292;p30"/>
          <p:cNvSpPr txBox="1"/>
          <p:nvPr>
            <p:ph idx="7" type="subTitle"/>
          </p:nvPr>
        </p:nvSpPr>
        <p:spPr>
          <a:xfrm>
            <a:off x="5186411" y="285847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3" name="Google Shape;1293;p30"/>
          <p:cNvSpPr txBox="1"/>
          <p:nvPr>
            <p:ph idx="8" type="subTitle"/>
          </p:nvPr>
        </p:nvSpPr>
        <p:spPr>
          <a:xfrm>
            <a:off x="5186418" y="332292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4" name="Google Shape;1294;p30"/>
          <p:cNvSpPr txBox="1"/>
          <p:nvPr>
            <p:ph idx="9" type="subTitle"/>
          </p:nvPr>
        </p:nvSpPr>
        <p:spPr>
          <a:xfrm>
            <a:off x="2376699" y="285847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5" name="Google Shape;1295;p30"/>
          <p:cNvSpPr txBox="1"/>
          <p:nvPr>
            <p:ph idx="13" type="subTitle"/>
          </p:nvPr>
        </p:nvSpPr>
        <p:spPr>
          <a:xfrm>
            <a:off x="2376705" y="332292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flipH="1" rot="10800000">
            <a:off x="400702" y="1439175"/>
            <a:ext cx="283332" cy="284718"/>
            <a:chOff x="432750" y="3302025"/>
            <a:chExt cx="216416" cy="217475"/>
          </a:xfrm>
        </p:grpSpPr>
        <p:sp>
          <p:nvSpPr>
            <p:cNvPr id="1298" name="Google Shape;1298;p30"/>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30"/>
          <p:cNvGrpSpPr/>
          <p:nvPr/>
        </p:nvGrpSpPr>
        <p:grpSpPr>
          <a:xfrm flipH="1" rot="10800000">
            <a:off x="357713" y="2873685"/>
            <a:ext cx="357454" cy="956304"/>
            <a:chOff x="357713" y="600975"/>
            <a:chExt cx="357454" cy="956304"/>
          </a:xfrm>
        </p:grpSpPr>
        <p:sp>
          <p:nvSpPr>
            <p:cNvPr id="1301" name="Google Shape;1301;p3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72" name="Google Shape;172;p4"/>
          <p:cNvSpPr txBox="1"/>
          <p:nvPr>
            <p:ph idx="1" type="body"/>
          </p:nvPr>
        </p:nvSpPr>
        <p:spPr>
          <a:xfrm>
            <a:off x="715550" y="1152475"/>
            <a:ext cx="7713000" cy="869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73" name="Google Shape;173;p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2">
    <p:spTree>
      <p:nvGrpSpPr>
        <p:cNvPr id="137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373" name="Google Shape;1373;p31"/>
          <p:cNvSpPr txBox="1"/>
          <p:nvPr>
            <p:ph idx="1" type="subTitle"/>
          </p:nvPr>
        </p:nvSpPr>
        <p:spPr>
          <a:xfrm>
            <a:off x="3438593"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4" name="Google Shape;1374;p31"/>
          <p:cNvSpPr txBox="1"/>
          <p:nvPr>
            <p:ph idx="2" type="subTitle"/>
          </p:nvPr>
        </p:nvSpPr>
        <p:spPr>
          <a:xfrm>
            <a:off x="3438584"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5" name="Google Shape;1375;p31"/>
          <p:cNvSpPr txBox="1"/>
          <p:nvPr>
            <p:ph idx="3" type="subTitle"/>
          </p:nvPr>
        </p:nvSpPr>
        <p:spPr>
          <a:xfrm>
            <a:off x="5905480"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6" name="Google Shape;1376;p31"/>
          <p:cNvSpPr txBox="1"/>
          <p:nvPr>
            <p:ph idx="4" type="subTitle"/>
          </p:nvPr>
        </p:nvSpPr>
        <p:spPr>
          <a:xfrm>
            <a:off x="5905472"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7" name="Google Shape;1377;p31"/>
          <p:cNvSpPr txBox="1"/>
          <p:nvPr>
            <p:ph idx="5" type="subTitle"/>
          </p:nvPr>
        </p:nvSpPr>
        <p:spPr>
          <a:xfrm>
            <a:off x="971706"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8" name="Google Shape;1378;p31"/>
          <p:cNvSpPr txBox="1"/>
          <p:nvPr>
            <p:ph idx="6" type="subTitle"/>
          </p:nvPr>
        </p:nvSpPr>
        <p:spPr>
          <a:xfrm>
            <a:off x="971697"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9" name="Google Shape;1379;p3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380" name="Google Shape;1380;p31"/>
          <p:cNvSpPr txBox="1"/>
          <p:nvPr>
            <p:ph idx="7" type="subTitle"/>
          </p:nvPr>
        </p:nvSpPr>
        <p:spPr>
          <a:xfrm>
            <a:off x="3438616"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1" name="Google Shape;1381;p31"/>
          <p:cNvSpPr txBox="1"/>
          <p:nvPr>
            <p:ph idx="8" type="subTitle"/>
          </p:nvPr>
        </p:nvSpPr>
        <p:spPr>
          <a:xfrm>
            <a:off x="3438607"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2" name="Google Shape;1382;p31"/>
          <p:cNvSpPr txBox="1"/>
          <p:nvPr>
            <p:ph idx="9" type="subTitle"/>
          </p:nvPr>
        </p:nvSpPr>
        <p:spPr>
          <a:xfrm>
            <a:off x="5905503"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3" name="Google Shape;1383;p31"/>
          <p:cNvSpPr txBox="1"/>
          <p:nvPr>
            <p:ph idx="13" type="subTitle"/>
          </p:nvPr>
        </p:nvSpPr>
        <p:spPr>
          <a:xfrm>
            <a:off x="5905495"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4" name="Google Shape;1384;p31"/>
          <p:cNvSpPr txBox="1"/>
          <p:nvPr>
            <p:ph idx="14" type="subTitle"/>
          </p:nvPr>
        </p:nvSpPr>
        <p:spPr>
          <a:xfrm>
            <a:off x="971729"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5" name="Google Shape;1385;p31"/>
          <p:cNvSpPr txBox="1"/>
          <p:nvPr>
            <p:ph idx="15" type="subTitle"/>
          </p:nvPr>
        </p:nvSpPr>
        <p:spPr>
          <a:xfrm>
            <a:off x="971720"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31"/>
          <p:cNvSpPr/>
          <p:nvPr/>
        </p:nvSpPr>
        <p:spPr>
          <a:xfrm>
            <a:off x="258688" y="2638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413"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415" name="Google Shape;1415;p32"/>
          <p:cNvSpPr txBox="1"/>
          <p:nvPr>
            <p:ph type="title"/>
          </p:nvPr>
        </p:nvSpPr>
        <p:spPr>
          <a:xfrm>
            <a:off x="5880200" y="1545007"/>
            <a:ext cx="2548200" cy="794400"/>
          </a:xfrm>
          <a:prstGeom prst="rect">
            <a:avLst/>
          </a:prstGeom>
        </p:spPr>
        <p:txBody>
          <a:bodyPr anchorCtr="0" anchor="t" bIns="91425" lIns="91425" spcFirstLastPara="1" rIns="91425" wrap="square" tIns="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416" name="Google Shape;1416;p32"/>
          <p:cNvSpPr txBox="1"/>
          <p:nvPr>
            <p:ph idx="1" type="subTitle"/>
          </p:nvPr>
        </p:nvSpPr>
        <p:spPr>
          <a:xfrm>
            <a:off x="4572000" y="2466700"/>
            <a:ext cx="3856200" cy="1289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32"/>
          <p:cNvSpPr/>
          <p:nvPr/>
        </p:nvSpPr>
        <p:spPr>
          <a:xfrm>
            <a:off x="6088025" y="3988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1445"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b="0" l="39" r="29" t="0"/>
          <a:stretch/>
        </p:blipFill>
        <p:spPr>
          <a:xfrm flipH="1">
            <a:off x="0" y="1"/>
            <a:ext cx="9144002" cy="5143499"/>
          </a:xfrm>
          <a:prstGeom prst="rect">
            <a:avLst/>
          </a:prstGeom>
          <a:noFill/>
          <a:ln>
            <a:noFill/>
          </a:ln>
        </p:spPr>
      </p:pic>
      <p:sp>
        <p:nvSpPr>
          <p:cNvPr id="1447" name="Google Shape;1447;p33"/>
          <p:cNvSpPr txBox="1"/>
          <p:nvPr>
            <p:ph type="title"/>
          </p:nvPr>
        </p:nvSpPr>
        <p:spPr>
          <a:xfrm>
            <a:off x="4963975" y="1838875"/>
            <a:ext cx="3396300" cy="3717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448" name="Google Shape;1448;p33"/>
          <p:cNvSpPr txBox="1"/>
          <p:nvPr>
            <p:ph idx="1" type="subTitle"/>
          </p:nvPr>
        </p:nvSpPr>
        <p:spPr>
          <a:xfrm>
            <a:off x="4963950" y="2332050"/>
            <a:ext cx="3396300" cy="118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33"/>
          <p:cNvSpPr/>
          <p:nvPr/>
        </p:nvSpPr>
        <p:spPr>
          <a:xfrm rot="-5400000">
            <a:off x="6334322" y="335567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4572000" y="405096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2_1">
    <p:spTree>
      <p:nvGrpSpPr>
        <p:cNvPr id="1534"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536" name="Google Shape;1536;p34"/>
          <p:cNvSpPr txBox="1"/>
          <p:nvPr>
            <p:ph type="title"/>
          </p:nvPr>
        </p:nvSpPr>
        <p:spPr>
          <a:xfrm>
            <a:off x="783900" y="1838875"/>
            <a:ext cx="3396000" cy="3717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537" name="Google Shape;1537;p34"/>
          <p:cNvSpPr txBox="1"/>
          <p:nvPr>
            <p:ph idx="1" type="subTitle"/>
          </p:nvPr>
        </p:nvSpPr>
        <p:spPr>
          <a:xfrm>
            <a:off x="784010" y="2332050"/>
            <a:ext cx="3396000" cy="118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538" name="Google Shape;1538;p34"/>
          <p:cNvPicPr preferRelativeResize="0"/>
          <p:nvPr/>
        </p:nvPicPr>
        <p:blipFill rotWithShape="1">
          <a:blip r:embed="rId3">
            <a:alphaModFix/>
          </a:blip>
          <a:srcRect b="0" l="228" r="238" t="0"/>
          <a:stretch/>
        </p:blipFill>
        <p:spPr>
          <a:xfrm flipH="1" rot="10800000">
            <a:off x="-731476" y="-1253478"/>
            <a:ext cx="9353213" cy="2681250"/>
          </a:xfrm>
          <a:prstGeom prst="rect">
            <a:avLst/>
          </a:prstGeom>
          <a:noFill/>
          <a:ln>
            <a:noFill/>
          </a:ln>
        </p:spPr>
      </p:pic>
      <p:grpSp>
        <p:nvGrpSpPr>
          <p:cNvPr id="1539" name="Google Shape;1539;p34"/>
          <p:cNvGrpSpPr/>
          <p:nvPr/>
        </p:nvGrpSpPr>
        <p:grpSpPr>
          <a:xfrm flipH="1" rot="10800000">
            <a:off x="391864" y="1215484"/>
            <a:ext cx="289170" cy="284718"/>
            <a:chOff x="426000" y="3302025"/>
            <a:chExt cx="220875" cy="217475"/>
          </a:xfrm>
        </p:grpSpPr>
        <p:sp>
          <p:nvSpPr>
            <p:cNvPr id="1540" name="Google Shape;1540;p3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4"/>
          <p:cNvGrpSpPr/>
          <p:nvPr/>
        </p:nvGrpSpPr>
        <p:grpSpPr>
          <a:xfrm flipH="1" rot="10800000">
            <a:off x="357713" y="3564393"/>
            <a:ext cx="357454" cy="956304"/>
            <a:chOff x="357713" y="600975"/>
            <a:chExt cx="357454" cy="956304"/>
          </a:xfrm>
        </p:grpSpPr>
        <p:sp>
          <p:nvSpPr>
            <p:cNvPr id="1543" name="Google Shape;1543;p3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34"/>
          <p:cNvGrpSpPr/>
          <p:nvPr/>
        </p:nvGrpSpPr>
        <p:grpSpPr>
          <a:xfrm flipH="1" rot="10800000">
            <a:off x="5258308" y="4520702"/>
            <a:ext cx="793256" cy="182899"/>
            <a:chOff x="2685575" y="2835950"/>
            <a:chExt cx="433000" cy="99825"/>
          </a:xfrm>
        </p:grpSpPr>
        <p:sp>
          <p:nvSpPr>
            <p:cNvPr id="1548" name="Google Shape;1548;p34"/>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4"/>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34"/>
          <p:cNvGrpSpPr/>
          <p:nvPr/>
        </p:nvGrpSpPr>
        <p:grpSpPr>
          <a:xfrm flipH="1" rot="10800000">
            <a:off x="1363114" y="3961574"/>
            <a:ext cx="2019176" cy="2019176"/>
            <a:chOff x="1943325" y="-220375"/>
            <a:chExt cx="1298672" cy="1298672"/>
          </a:xfrm>
        </p:grpSpPr>
        <p:sp>
          <p:nvSpPr>
            <p:cNvPr id="1553" name="Google Shape;1553;p34"/>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34"/>
          <p:cNvGrpSpPr/>
          <p:nvPr/>
        </p:nvGrpSpPr>
        <p:grpSpPr>
          <a:xfrm flipH="1" rot="10800000">
            <a:off x="8366565" y="1480192"/>
            <a:ext cx="1965289" cy="517060"/>
            <a:chOff x="3539975" y="3523525"/>
            <a:chExt cx="745925" cy="196250"/>
          </a:xfrm>
        </p:grpSpPr>
        <p:sp>
          <p:nvSpPr>
            <p:cNvPr id="1602" name="Google Shape;1602;p3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34"/>
          <p:cNvSpPr/>
          <p:nvPr/>
        </p:nvSpPr>
        <p:spPr>
          <a:xfrm flipH="1" rot="10800000">
            <a:off x="3819050" y="382441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_1_1">
    <p:spTree>
      <p:nvGrpSpPr>
        <p:cNvPr id="1619"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621" name="Google Shape;1621;p35"/>
          <p:cNvSpPr txBox="1"/>
          <p:nvPr>
            <p:ph type="title"/>
          </p:nvPr>
        </p:nvSpPr>
        <p:spPr>
          <a:xfrm>
            <a:off x="713750" y="1225788"/>
            <a:ext cx="3367200" cy="17265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622" name="Google Shape;1622;p35"/>
          <p:cNvSpPr txBox="1"/>
          <p:nvPr>
            <p:ph idx="1" type="subTitle"/>
          </p:nvPr>
        </p:nvSpPr>
        <p:spPr>
          <a:xfrm>
            <a:off x="713875" y="3105588"/>
            <a:ext cx="3856500" cy="97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2_1_1_1">
    <p:spTree>
      <p:nvGrpSpPr>
        <p:cNvPr id="164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643" name="Google Shape;1643;p36"/>
          <p:cNvSpPr txBox="1"/>
          <p:nvPr>
            <p:ph idx="1" type="subTitle"/>
          </p:nvPr>
        </p:nvSpPr>
        <p:spPr>
          <a:xfrm>
            <a:off x="5071875" y="2238850"/>
            <a:ext cx="3288300" cy="118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4" name="Google Shape;1644;p3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645" name="Google Shape;1645;p36"/>
          <p:cNvGrpSpPr/>
          <p:nvPr/>
        </p:nvGrpSpPr>
        <p:grpSpPr>
          <a:xfrm flipH="1" rot="10800000">
            <a:off x="391864" y="1596484"/>
            <a:ext cx="289170" cy="284718"/>
            <a:chOff x="426000" y="3302025"/>
            <a:chExt cx="220875" cy="217475"/>
          </a:xfrm>
        </p:grpSpPr>
        <p:sp>
          <p:nvSpPr>
            <p:cNvPr id="1646" name="Google Shape;1646;p3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6"/>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36"/>
          <p:cNvGrpSpPr/>
          <p:nvPr/>
        </p:nvGrpSpPr>
        <p:grpSpPr>
          <a:xfrm flipH="1" rot="10800000">
            <a:off x="357713" y="3564393"/>
            <a:ext cx="357454" cy="956304"/>
            <a:chOff x="357713" y="600975"/>
            <a:chExt cx="357454" cy="956304"/>
          </a:xfrm>
        </p:grpSpPr>
        <p:sp>
          <p:nvSpPr>
            <p:cNvPr id="1649" name="Google Shape;1649;p3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36"/>
          <p:cNvGrpSpPr/>
          <p:nvPr/>
        </p:nvGrpSpPr>
        <p:grpSpPr>
          <a:xfrm flipH="1" rot="10800000">
            <a:off x="2065283" y="4732777"/>
            <a:ext cx="793256" cy="182899"/>
            <a:chOff x="2685575" y="2835950"/>
            <a:chExt cx="433000" cy="99825"/>
          </a:xfrm>
        </p:grpSpPr>
        <p:sp>
          <p:nvSpPr>
            <p:cNvPr id="1654" name="Google Shape;1654;p3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36"/>
          <p:cNvGrpSpPr/>
          <p:nvPr/>
        </p:nvGrpSpPr>
        <p:grpSpPr>
          <a:xfrm flipH="1" rot="10800000">
            <a:off x="4571989" y="4152949"/>
            <a:ext cx="2019176" cy="2019176"/>
            <a:chOff x="1943325" y="-220375"/>
            <a:chExt cx="1298672" cy="1298672"/>
          </a:xfrm>
        </p:grpSpPr>
        <p:sp>
          <p:nvSpPr>
            <p:cNvPr id="1659" name="Google Shape;1659;p36"/>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6"/>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6"/>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6"/>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6"/>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6"/>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6"/>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6"/>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6"/>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6"/>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6"/>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6"/>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6"/>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6"/>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6"/>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6"/>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6"/>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6"/>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6"/>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6"/>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6"/>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6"/>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6"/>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6"/>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6"/>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6"/>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6"/>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6"/>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6"/>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6"/>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6"/>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6"/>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6"/>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6"/>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6"/>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6"/>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6"/>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6"/>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6"/>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6"/>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6"/>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6"/>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6"/>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6"/>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6"/>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6"/>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6"/>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6"/>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36"/>
          <p:cNvGrpSpPr/>
          <p:nvPr/>
        </p:nvGrpSpPr>
        <p:grpSpPr>
          <a:xfrm flipH="1" rot="10800000">
            <a:off x="7601640" y="490017"/>
            <a:ext cx="1965289" cy="517060"/>
            <a:chOff x="3539975" y="3523525"/>
            <a:chExt cx="745925" cy="196250"/>
          </a:xfrm>
        </p:grpSpPr>
        <p:sp>
          <p:nvSpPr>
            <p:cNvPr id="1708" name="Google Shape;1708;p3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24" name="Google Shape;1724;p36"/>
          <p:cNvPicPr preferRelativeResize="0"/>
          <p:nvPr/>
        </p:nvPicPr>
        <p:blipFill rotWithShape="1">
          <a:blip r:embed="rId3">
            <a:alphaModFix/>
          </a:blip>
          <a:srcRect b="-1770" l="0" r="38199" t="1770"/>
          <a:stretch/>
        </p:blipFill>
        <p:spPr>
          <a:xfrm flipH="1" rot="10800000">
            <a:off x="7676541" y="3065075"/>
            <a:ext cx="6276551" cy="26812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2_1_1_1_1">
    <p:spTree>
      <p:nvGrpSpPr>
        <p:cNvPr id="1725"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727" name="Google Shape;1727;p37"/>
          <p:cNvSpPr txBox="1"/>
          <p:nvPr>
            <p:ph idx="1" type="subTitle"/>
          </p:nvPr>
        </p:nvSpPr>
        <p:spPr>
          <a:xfrm>
            <a:off x="4045548" y="1648529"/>
            <a:ext cx="3867600" cy="20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8" name="Google Shape;1728;p3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729" name="Google Shape;1729;p37"/>
          <p:cNvSpPr txBox="1"/>
          <p:nvPr>
            <p:ph idx="2" type="subTitle"/>
          </p:nvPr>
        </p:nvSpPr>
        <p:spPr>
          <a:xfrm>
            <a:off x="1592525" y="2303425"/>
            <a:ext cx="2453100" cy="77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37"/>
          <p:cNvGrpSpPr/>
          <p:nvPr/>
        </p:nvGrpSpPr>
        <p:grpSpPr>
          <a:xfrm flipH="1" rot="-5400000">
            <a:off x="-2692775" y="2018671"/>
            <a:ext cx="4000413" cy="3175881"/>
            <a:chOff x="5207925" y="-1994879"/>
            <a:chExt cx="4000413" cy="3175881"/>
          </a:xfrm>
        </p:grpSpPr>
        <p:sp>
          <p:nvSpPr>
            <p:cNvPr id="1797" name="Google Shape;1797;p37"/>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7"/>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7"/>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7"/>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7"/>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2_1_1_1_1_1">
    <p:spTree>
      <p:nvGrpSpPr>
        <p:cNvPr id="1804"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806" name="Google Shape;1806;p38"/>
          <p:cNvSpPr txBox="1"/>
          <p:nvPr>
            <p:ph type="title"/>
          </p:nvPr>
        </p:nvSpPr>
        <p:spPr>
          <a:xfrm>
            <a:off x="1825050" y="1909850"/>
            <a:ext cx="5493900" cy="420600"/>
          </a:xfrm>
          <a:prstGeom prst="rect">
            <a:avLst/>
          </a:prstGeom>
        </p:spPr>
        <p:txBody>
          <a:bodyPr anchorCtr="0" anchor="t" bIns="91425" lIns="91425" spcFirstLastPara="1" rIns="91425" wrap="square" tIns="0">
            <a:noAutofit/>
          </a:bodyPr>
          <a:lstStyle>
            <a:lvl1pPr lvl="0" rtl="0" algn="ctr">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38"/>
          <p:cNvSpPr/>
          <p:nvPr/>
        </p:nvSpPr>
        <p:spPr>
          <a:xfrm flipH="1">
            <a:off x="4294245" y="62091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8"/>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38"/>
          <p:cNvSpPr txBox="1"/>
          <p:nvPr>
            <p:ph idx="1" type="subTitle"/>
          </p:nvPr>
        </p:nvSpPr>
        <p:spPr>
          <a:xfrm>
            <a:off x="1825050" y="2427700"/>
            <a:ext cx="5493900" cy="9420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2_1_2">
    <p:spTree>
      <p:nvGrpSpPr>
        <p:cNvPr id="1835"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837" name="Google Shape;1837;p39"/>
          <p:cNvSpPr txBox="1"/>
          <p:nvPr>
            <p:ph type="title"/>
          </p:nvPr>
        </p:nvSpPr>
        <p:spPr>
          <a:xfrm>
            <a:off x="715500" y="1645975"/>
            <a:ext cx="2708700" cy="8949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838" name="Google Shape;1838;p39"/>
          <p:cNvSpPr txBox="1"/>
          <p:nvPr>
            <p:ph idx="1" type="subTitle"/>
          </p:nvPr>
        </p:nvSpPr>
        <p:spPr>
          <a:xfrm>
            <a:off x="715500" y="2576346"/>
            <a:ext cx="2708700" cy="8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39" name="Google Shape;1839;p39"/>
          <p:cNvGrpSpPr/>
          <p:nvPr/>
        </p:nvGrpSpPr>
        <p:grpSpPr>
          <a:xfrm flipH="1" rot="-5400000">
            <a:off x="3194861" y="792409"/>
            <a:ext cx="285266" cy="284718"/>
            <a:chOff x="432750" y="3302025"/>
            <a:chExt cx="217894" cy="217475"/>
          </a:xfrm>
        </p:grpSpPr>
        <p:sp>
          <p:nvSpPr>
            <p:cNvPr id="1840" name="Google Shape;1840;p39"/>
            <p:cNvSpPr/>
            <p:nvPr/>
          </p:nvSpPr>
          <p:spPr>
            <a:xfrm>
              <a:off x="43651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39"/>
          <p:cNvGrpSpPr/>
          <p:nvPr/>
        </p:nvGrpSpPr>
        <p:grpSpPr>
          <a:xfrm flipH="1" rot="10800000">
            <a:off x="357713" y="3647479"/>
            <a:ext cx="357454" cy="956304"/>
            <a:chOff x="357713" y="600975"/>
            <a:chExt cx="357454" cy="956304"/>
          </a:xfrm>
        </p:grpSpPr>
        <p:sp>
          <p:nvSpPr>
            <p:cNvPr id="1843" name="Google Shape;1843;p3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39"/>
          <p:cNvGrpSpPr/>
          <p:nvPr/>
        </p:nvGrpSpPr>
        <p:grpSpPr>
          <a:xfrm flipH="1" rot="10800000">
            <a:off x="4175371" y="4700177"/>
            <a:ext cx="793256" cy="182899"/>
            <a:chOff x="2685575" y="2835950"/>
            <a:chExt cx="433000" cy="99825"/>
          </a:xfrm>
        </p:grpSpPr>
        <p:sp>
          <p:nvSpPr>
            <p:cNvPr id="1848" name="Google Shape;1848;p3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39"/>
          <p:cNvGrpSpPr/>
          <p:nvPr/>
        </p:nvGrpSpPr>
        <p:grpSpPr>
          <a:xfrm flipH="1" rot="10800000">
            <a:off x="-736135" y="676229"/>
            <a:ext cx="1965289" cy="517060"/>
            <a:chOff x="3539975" y="3523525"/>
            <a:chExt cx="745925" cy="196250"/>
          </a:xfrm>
        </p:grpSpPr>
        <p:sp>
          <p:nvSpPr>
            <p:cNvPr id="1853" name="Google Shape;1853;p3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39"/>
          <p:cNvSpPr/>
          <p:nvPr/>
        </p:nvSpPr>
        <p:spPr>
          <a:xfrm flipH="1" rot="-5400000">
            <a:off x="1697102" y="65761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0" name="Google Shape;1870;p39"/>
          <p:cNvGrpSpPr/>
          <p:nvPr/>
        </p:nvGrpSpPr>
        <p:grpSpPr>
          <a:xfrm flipH="1" rot="10800000">
            <a:off x="8126152" y="382099"/>
            <a:ext cx="2019176" cy="2019176"/>
            <a:chOff x="1943325" y="-220375"/>
            <a:chExt cx="1298672" cy="1298672"/>
          </a:xfrm>
        </p:grpSpPr>
        <p:sp>
          <p:nvSpPr>
            <p:cNvPr id="1871" name="Google Shape;1871;p3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39"/>
          <p:cNvGrpSpPr/>
          <p:nvPr/>
        </p:nvGrpSpPr>
        <p:grpSpPr>
          <a:xfrm flipH="1" rot="10800000">
            <a:off x="6557650" y="4369421"/>
            <a:ext cx="4000413" cy="3175881"/>
            <a:chOff x="5207925" y="-1994879"/>
            <a:chExt cx="4000413" cy="3175881"/>
          </a:xfrm>
        </p:grpSpPr>
        <p:sp>
          <p:nvSpPr>
            <p:cNvPr id="1920" name="Google Shape;1920;p39"/>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9"/>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9"/>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_1_1_1">
    <p:spTree>
      <p:nvGrpSpPr>
        <p:cNvPr id="1923"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925" name="Google Shape;1925;p40"/>
          <p:cNvSpPr txBox="1"/>
          <p:nvPr>
            <p:ph type="title"/>
          </p:nvPr>
        </p:nvSpPr>
        <p:spPr>
          <a:xfrm>
            <a:off x="6119944" y="1739251"/>
            <a:ext cx="2308800" cy="9420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926" name="Google Shape;1926;p40"/>
          <p:cNvSpPr txBox="1"/>
          <p:nvPr>
            <p:ph idx="1" type="subTitle"/>
          </p:nvPr>
        </p:nvSpPr>
        <p:spPr>
          <a:xfrm>
            <a:off x="6119925" y="2841000"/>
            <a:ext cx="2308800" cy="73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927" name="Google Shape;1927;p40"/>
          <p:cNvGrpSpPr/>
          <p:nvPr/>
        </p:nvGrpSpPr>
        <p:grpSpPr>
          <a:xfrm flipH="1" rot="10800000">
            <a:off x="628764" y="4605178"/>
            <a:ext cx="2019176" cy="2019176"/>
            <a:chOff x="1943325" y="-220375"/>
            <a:chExt cx="1298672" cy="1298672"/>
          </a:xfrm>
        </p:grpSpPr>
        <p:sp>
          <p:nvSpPr>
            <p:cNvPr id="1928" name="Google Shape;1928;p4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40"/>
          <p:cNvGrpSpPr/>
          <p:nvPr/>
        </p:nvGrpSpPr>
        <p:grpSpPr>
          <a:xfrm flipH="1" rot="10800000">
            <a:off x="6387690" y="3917547"/>
            <a:ext cx="1965289" cy="517060"/>
            <a:chOff x="3539975" y="3523525"/>
            <a:chExt cx="745925" cy="196250"/>
          </a:xfrm>
        </p:grpSpPr>
        <p:sp>
          <p:nvSpPr>
            <p:cNvPr id="1977" name="Google Shape;1977;p4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3" name="Google Shape;1993;p40"/>
          <p:cNvPicPr preferRelativeResize="0"/>
          <p:nvPr/>
        </p:nvPicPr>
        <p:blipFill rotWithShape="1">
          <a:blip r:embed="rId3">
            <a:alphaModFix/>
          </a:blip>
          <a:srcRect b="-1770" l="0" r="4580" t="1770"/>
          <a:stretch/>
        </p:blipFill>
        <p:spPr>
          <a:xfrm>
            <a:off x="-319850" y="-1224475"/>
            <a:ext cx="9691050" cy="2681250"/>
          </a:xfrm>
          <a:prstGeom prst="rect">
            <a:avLst/>
          </a:prstGeom>
          <a:noFill/>
          <a:ln>
            <a:noFill/>
          </a:ln>
        </p:spPr>
      </p:pic>
      <p:grpSp>
        <p:nvGrpSpPr>
          <p:cNvPr id="1994" name="Google Shape;1994;p40"/>
          <p:cNvGrpSpPr/>
          <p:nvPr/>
        </p:nvGrpSpPr>
        <p:grpSpPr>
          <a:xfrm flipH="1" rot="5400000">
            <a:off x="1693743" y="359223"/>
            <a:ext cx="357454" cy="956304"/>
            <a:chOff x="357713" y="600975"/>
            <a:chExt cx="357454" cy="956304"/>
          </a:xfrm>
        </p:grpSpPr>
        <p:sp>
          <p:nvSpPr>
            <p:cNvPr id="1995" name="Google Shape;1995;p4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2"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184" name="Google Shape;184;p5"/>
          <p:cNvSpPr txBox="1"/>
          <p:nvPr>
            <p:ph idx="1" type="subTitle"/>
          </p:nvPr>
        </p:nvSpPr>
        <p:spPr>
          <a:xfrm>
            <a:off x="4981770" y="2451554"/>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5"/>
          <p:cNvSpPr txBox="1"/>
          <p:nvPr>
            <p:ph idx="2" type="subTitle"/>
          </p:nvPr>
        </p:nvSpPr>
        <p:spPr>
          <a:xfrm>
            <a:off x="4981771" y="2964124"/>
            <a:ext cx="2281800" cy="66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6" name="Google Shape;186;p5"/>
          <p:cNvSpPr txBox="1"/>
          <p:nvPr>
            <p:ph idx="3" type="subTitle"/>
          </p:nvPr>
        </p:nvSpPr>
        <p:spPr>
          <a:xfrm>
            <a:off x="1880430" y="2451554"/>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7" name="Google Shape;187;p5"/>
          <p:cNvSpPr txBox="1"/>
          <p:nvPr>
            <p:ph idx="4" type="subTitle"/>
          </p:nvPr>
        </p:nvSpPr>
        <p:spPr>
          <a:xfrm>
            <a:off x="1880425" y="2964124"/>
            <a:ext cx="2281800" cy="66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8" name="Google Shape;188;p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flipH="1" rot="10800000">
            <a:off x="400702" y="1439175"/>
            <a:ext cx="283332" cy="284718"/>
            <a:chOff x="432750" y="3302025"/>
            <a:chExt cx="216416" cy="217475"/>
          </a:xfrm>
        </p:grpSpPr>
        <p:sp>
          <p:nvSpPr>
            <p:cNvPr id="191" name="Google Shape;191;p5"/>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5"/>
          <p:cNvGrpSpPr/>
          <p:nvPr/>
        </p:nvGrpSpPr>
        <p:grpSpPr>
          <a:xfrm flipH="1" rot="10800000">
            <a:off x="357713" y="2873685"/>
            <a:ext cx="357454" cy="956304"/>
            <a:chOff x="357713" y="600975"/>
            <a:chExt cx="357454" cy="956304"/>
          </a:xfrm>
        </p:grpSpPr>
        <p:sp>
          <p:nvSpPr>
            <p:cNvPr id="194" name="Google Shape;194;p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1">
    <p:spTree>
      <p:nvGrpSpPr>
        <p:cNvPr id="1999"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001" name="Google Shape;2001;p41"/>
          <p:cNvSpPr txBox="1"/>
          <p:nvPr>
            <p:ph type="title"/>
          </p:nvPr>
        </p:nvSpPr>
        <p:spPr>
          <a:xfrm>
            <a:off x="2185650" y="3095408"/>
            <a:ext cx="4772700" cy="473100"/>
          </a:xfrm>
          <a:prstGeom prst="rect">
            <a:avLst/>
          </a:prstGeom>
        </p:spPr>
        <p:txBody>
          <a:bodyPr anchorCtr="0" anchor="t" bIns="91425" lIns="91425" spcFirstLastPara="1" rIns="91425" wrap="square" tIns="0">
            <a:noAutofit/>
          </a:bodyPr>
          <a:lstStyle>
            <a:lvl1pPr lvl="0" rtl="0" algn="ctr">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002" name="Google Shape;2002;p41"/>
          <p:cNvSpPr txBox="1"/>
          <p:nvPr>
            <p:ph idx="1" type="subTitle"/>
          </p:nvPr>
        </p:nvSpPr>
        <p:spPr>
          <a:xfrm>
            <a:off x="1226850" y="1453218"/>
            <a:ext cx="6690300" cy="15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03" name="Google Shape;2003;p41"/>
          <p:cNvGrpSpPr/>
          <p:nvPr/>
        </p:nvGrpSpPr>
        <p:grpSpPr>
          <a:xfrm flipH="1" rot="-5400000">
            <a:off x="3352827" y="574632"/>
            <a:ext cx="289170" cy="284718"/>
            <a:chOff x="426000" y="3302025"/>
            <a:chExt cx="220875" cy="217475"/>
          </a:xfrm>
        </p:grpSpPr>
        <p:sp>
          <p:nvSpPr>
            <p:cNvPr id="2004" name="Google Shape;2004;p4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41"/>
          <p:cNvGrpSpPr/>
          <p:nvPr/>
        </p:nvGrpSpPr>
        <p:grpSpPr>
          <a:xfrm flipH="1" rot="-5400000">
            <a:off x="1014983" y="238830"/>
            <a:ext cx="357454" cy="956304"/>
            <a:chOff x="357713" y="600975"/>
            <a:chExt cx="357454" cy="956304"/>
          </a:xfrm>
        </p:grpSpPr>
        <p:sp>
          <p:nvSpPr>
            <p:cNvPr id="2007" name="Google Shape;2007;p4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077"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079" name="Google Shape;2079;p4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2"/>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2105"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107" name="Google Shape;2107;p4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3"/>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3"/>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3"/>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2134"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2136" name="Google Shape;2136;p4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2" name="Google Shape;2162;p44"/>
          <p:cNvSpPr/>
          <p:nvPr/>
        </p:nvSpPr>
        <p:spPr>
          <a:xfrm>
            <a:off x="715550" y="29251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2164"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b="0" l="39" r="29" t="0"/>
          <a:stretch/>
        </p:blipFill>
        <p:spPr>
          <a:xfrm flipH="1">
            <a:off x="0" y="1"/>
            <a:ext cx="9144002" cy="5143499"/>
          </a:xfrm>
          <a:prstGeom prst="rect">
            <a:avLst/>
          </a:prstGeom>
          <a:noFill/>
          <a:ln>
            <a:noFill/>
          </a:ln>
        </p:spPr>
      </p:pic>
      <p:sp>
        <p:nvSpPr>
          <p:cNvPr id="2166" name="Google Shape;2166;p4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2192"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2194" name="Google Shape;2194;p4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2195" name="Google Shape;2195;p46"/>
          <p:cNvPicPr preferRelativeResize="0"/>
          <p:nvPr/>
        </p:nvPicPr>
        <p:blipFill>
          <a:blip r:embed="rId3">
            <a:alphaModFix/>
          </a:blip>
          <a:stretch>
            <a:fillRect/>
          </a:stretch>
        </p:blipFill>
        <p:spPr>
          <a:xfrm flipH="1" rot="150349">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6"/>
            <p:cNvSpPr/>
            <p:nvPr/>
          </p:nvSpPr>
          <p:spPr>
            <a:xfrm>
              <a:off x="419162"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2216"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2218" name="Google Shape;2218;p4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47"/>
          <p:cNvGrpSpPr/>
          <p:nvPr/>
        </p:nvGrpSpPr>
        <p:grpSpPr>
          <a:xfrm flipH="1" rot="10800000">
            <a:off x="357713" y="3259593"/>
            <a:ext cx="357454" cy="956304"/>
            <a:chOff x="357713" y="600975"/>
            <a:chExt cx="357454" cy="956304"/>
          </a:xfrm>
        </p:grpSpPr>
        <p:sp>
          <p:nvSpPr>
            <p:cNvPr id="2223" name="Google Shape;2223;p47"/>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47"/>
          <p:cNvGrpSpPr/>
          <p:nvPr/>
        </p:nvGrpSpPr>
        <p:grpSpPr>
          <a:xfrm flipH="1" rot="10800000">
            <a:off x="5872083" y="4723023"/>
            <a:ext cx="793256" cy="182899"/>
            <a:chOff x="2685575" y="2835950"/>
            <a:chExt cx="433000" cy="99825"/>
          </a:xfrm>
        </p:grpSpPr>
        <p:sp>
          <p:nvSpPr>
            <p:cNvPr id="2228" name="Google Shape;2228;p47"/>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47"/>
          <p:cNvGrpSpPr/>
          <p:nvPr/>
        </p:nvGrpSpPr>
        <p:grpSpPr>
          <a:xfrm flipH="1" rot="10800000">
            <a:off x="507239" y="4684974"/>
            <a:ext cx="2019176" cy="2019176"/>
            <a:chOff x="1943325" y="-220375"/>
            <a:chExt cx="1298672" cy="1298672"/>
          </a:xfrm>
        </p:grpSpPr>
        <p:sp>
          <p:nvSpPr>
            <p:cNvPr id="2233" name="Google Shape;2233;p4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47"/>
          <p:cNvGrpSpPr/>
          <p:nvPr/>
        </p:nvGrpSpPr>
        <p:grpSpPr>
          <a:xfrm flipH="1" rot="10800000">
            <a:off x="7907690" y="538242"/>
            <a:ext cx="1965289" cy="517060"/>
            <a:chOff x="3539975" y="3523525"/>
            <a:chExt cx="745925" cy="196250"/>
          </a:xfrm>
        </p:grpSpPr>
        <p:sp>
          <p:nvSpPr>
            <p:cNvPr id="2282" name="Google Shape;2282;p4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3_1_1_1_1_1_1">
    <p:spTree>
      <p:nvGrpSpPr>
        <p:cNvPr id="2298"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2300" name="Google Shape;2300;p4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8"/>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8"/>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8"/>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8"/>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8"/>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8"/>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8"/>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8"/>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8"/>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8"/>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8"/>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8"/>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8"/>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8"/>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8"/>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8"/>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8"/>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48"/>
          <p:cNvSpPr/>
          <p:nvPr/>
        </p:nvSpPr>
        <p:spPr>
          <a:xfrm>
            <a:off x="7796285" y="275812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8"/>
          <p:cNvSpPr/>
          <p:nvPr/>
        </p:nvSpPr>
        <p:spPr>
          <a:xfrm>
            <a:off x="715550" y="2391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3_1_1_1_1_1_1_1">
    <p:spTree>
      <p:nvGrpSpPr>
        <p:cNvPr id="2378"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grpSp>
        <p:nvGrpSpPr>
          <p:cNvPr id="2380" name="Google Shape;2380;p49"/>
          <p:cNvGrpSpPr/>
          <p:nvPr/>
        </p:nvGrpSpPr>
        <p:grpSpPr>
          <a:xfrm flipH="1" rot="-5400000">
            <a:off x="-2692775" y="2018671"/>
            <a:ext cx="4000413" cy="3175881"/>
            <a:chOff x="5207925" y="-1994879"/>
            <a:chExt cx="4000413" cy="3175881"/>
          </a:xfrm>
        </p:grpSpPr>
        <p:sp>
          <p:nvSpPr>
            <p:cNvPr id="2381" name="Google Shape;2381;p49"/>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9"/>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9"/>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4" name="Google Shape;2384;p49"/>
          <p:cNvSpPr/>
          <p:nvPr/>
        </p:nvSpPr>
        <p:spPr>
          <a:xfrm>
            <a:off x="8515238" y="322135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9"/>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9"/>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1" name="Google Shape;2411;p4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412"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2414" name="Google Shape;2414;p50"/>
          <p:cNvSpPr txBox="1"/>
          <p:nvPr>
            <p:ph type="title"/>
          </p:nvPr>
        </p:nvSpPr>
        <p:spPr>
          <a:xfrm>
            <a:off x="866150" y="539000"/>
            <a:ext cx="3856500" cy="7629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415" name="Google Shape;2415;p50"/>
          <p:cNvSpPr txBox="1"/>
          <p:nvPr>
            <p:ph idx="1" type="subTitle"/>
          </p:nvPr>
        </p:nvSpPr>
        <p:spPr>
          <a:xfrm>
            <a:off x="866275" y="1672187"/>
            <a:ext cx="3856500" cy="104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6" name="Google Shape;2416;p50"/>
          <p:cNvSpPr txBox="1"/>
          <p:nvPr/>
        </p:nvSpPr>
        <p:spPr>
          <a:xfrm>
            <a:off x="872400" y="3715100"/>
            <a:ext cx="3246900" cy="615600"/>
          </a:xfrm>
          <a:prstGeom prst="rect">
            <a:avLst/>
          </a:prstGeom>
          <a:noFill/>
          <a:ln>
            <a:noFill/>
          </a:ln>
        </p:spPr>
        <p:txBody>
          <a:bodyPr anchorCtr="0" anchor="b" bIns="91425" lIns="91425" spcFirstLastPara="1" rIns="91425" wrap="square" tIns="182875">
            <a:noAutofit/>
          </a:bodyPr>
          <a:lstStyle/>
          <a:p>
            <a:pPr indent="0" lvl="0" marL="0" rtl="0" algn="l">
              <a:lnSpc>
                <a:spcPct val="100000"/>
              </a:lnSpc>
              <a:spcBef>
                <a:spcPts val="300"/>
              </a:spcBef>
              <a:spcAft>
                <a:spcPts val="0"/>
              </a:spcAft>
              <a:buNone/>
            </a:pPr>
            <a:r>
              <a:rPr b="1" lang="en" sz="1100">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b="1" lang="en" sz="1100">
                <a:solidFill>
                  <a:schemeClr val="lt1"/>
                </a:solidFill>
                <a:uFill>
                  <a:noFill/>
                </a:uFill>
                <a:latin typeface="Bai Jamjuree"/>
                <a:ea typeface="Bai Jamjuree"/>
                <a:cs typeface="Bai Jamjuree"/>
                <a:sym typeface="Bai Jamjuree"/>
                <a:hlinkClick r:id="rId3">
                  <a:extLst>
                    <a:ext uri="{A12FA001-AC4F-418D-AE19-62706E023703}">
                      <ahyp:hlinkClr val="tx"/>
                    </a:ext>
                  </a:extLst>
                </a:hlinkClick>
              </a:rPr>
              <a:t>Slidesgo</a:t>
            </a:r>
            <a:r>
              <a:rPr lang="en" sz="1100">
                <a:solidFill>
                  <a:schemeClr val="lt1"/>
                </a:solidFill>
                <a:latin typeface="Bai Jamjuree"/>
                <a:ea typeface="Bai Jamjuree"/>
                <a:cs typeface="Bai Jamjuree"/>
                <a:sym typeface="Bai Jamjuree"/>
              </a:rPr>
              <a:t>, and includes icons by </a:t>
            </a:r>
            <a:r>
              <a:rPr b="1" lang="en" sz="1100">
                <a:solidFill>
                  <a:schemeClr val="lt1"/>
                </a:solidFill>
                <a:uFill>
                  <a:noFill/>
                </a:uFill>
                <a:latin typeface="Bai Jamjuree"/>
                <a:ea typeface="Bai Jamjuree"/>
                <a:cs typeface="Bai Jamjuree"/>
                <a:sym typeface="Bai Jamjuree"/>
                <a:hlinkClick r:id="rId4">
                  <a:extLst>
                    <a:ext uri="{A12FA001-AC4F-418D-AE19-62706E023703}">
                      <ahyp:hlinkClr val="tx"/>
                    </a:ext>
                  </a:extLst>
                </a:hlinkClick>
              </a:rPr>
              <a:t>Flaticon</a:t>
            </a:r>
            <a:r>
              <a:rPr b="1" lang="en" sz="1100">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b="1" lang="en" sz="1100">
                <a:solidFill>
                  <a:schemeClr val="lt1"/>
                </a:solidFill>
                <a:uFill>
                  <a:noFill/>
                </a:uFill>
                <a:latin typeface="Bai Jamjuree"/>
                <a:ea typeface="Bai Jamjuree"/>
                <a:cs typeface="Bai Jamjuree"/>
                <a:sym typeface="Bai Jamjuree"/>
                <a:hlinkClick r:id="rId5">
                  <a:extLst>
                    <a:ext uri="{A12FA001-AC4F-418D-AE19-62706E023703}">
                      <ahyp:hlinkClr val="tx"/>
                    </a:ext>
                  </a:extLst>
                </a:hlinkClick>
              </a:rPr>
              <a:t>Freepik</a:t>
            </a:r>
            <a:endParaRPr b="1" sz="1100">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0"/>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4"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66" name="Google Shape;266;p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2469"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b="9" l="0" r="0" t="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1"/>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2504"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b="0" l="228" r="238" t="0"/>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2"/>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2"/>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2"/>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2"/>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2"/>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95" name="Google Shape;295;p7"/>
          <p:cNvSpPr txBox="1"/>
          <p:nvPr>
            <p:ph idx="1" type="body"/>
          </p:nvPr>
        </p:nvSpPr>
        <p:spPr>
          <a:xfrm>
            <a:off x="1221000" y="1512026"/>
            <a:ext cx="6702000" cy="2347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solidFill>
                  <a:schemeClr val="lt1"/>
                </a:solidFill>
              </a:defRPr>
            </a:lvl1pPr>
            <a:lvl2pPr indent="-317500" lvl="1" marL="914400">
              <a:spcBef>
                <a:spcPts val="0"/>
              </a:spcBef>
              <a:spcAft>
                <a:spcPts val="0"/>
              </a:spcAft>
              <a:buClr>
                <a:schemeClr val="lt1"/>
              </a:buClr>
              <a:buSzPts val="1400"/>
              <a:buFont typeface="Anaheim"/>
              <a:buChar char="○"/>
              <a:defRPr sz="1200">
                <a:solidFill>
                  <a:schemeClr val="lt1"/>
                </a:solidFill>
              </a:defRPr>
            </a:lvl2pPr>
            <a:lvl3pPr indent="-317500" lvl="2" marL="1371600">
              <a:spcBef>
                <a:spcPts val="0"/>
              </a:spcBef>
              <a:spcAft>
                <a:spcPts val="0"/>
              </a:spcAft>
              <a:buClr>
                <a:schemeClr val="lt1"/>
              </a:buClr>
              <a:buSzPts val="1400"/>
              <a:buFont typeface="Anaheim"/>
              <a:buChar char="■"/>
              <a:defRPr sz="1200">
                <a:solidFill>
                  <a:schemeClr val="lt1"/>
                </a:solidFill>
              </a:defRPr>
            </a:lvl3pPr>
            <a:lvl4pPr indent="-317500" lvl="3" marL="1828800">
              <a:spcBef>
                <a:spcPts val="0"/>
              </a:spcBef>
              <a:spcAft>
                <a:spcPts val="0"/>
              </a:spcAft>
              <a:buClr>
                <a:schemeClr val="lt1"/>
              </a:buClr>
              <a:buSzPts val="1400"/>
              <a:buFont typeface="Anaheim"/>
              <a:buChar char="●"/>
              <a:defRPr sz="1200">
                <a:solidFill>
                  <a:schemeClr val="lt1"/>
                </a:solidFill>
              </a:defRPr>
            </a:lvl4pPr>
            <a:lvl5pPr indent="-317500" lvl="4" marL="2286000">
              <a:spcBef>
                <a:spcPts val="0"/>
              </a:spcBef>
              <a:spcAft>
                <a:spcPts val="0"/>
              </a:spcAft>
              <a:buClr>
                <a:schemeClr val="lt1"/>
              </a:buClr>
              <a:buSzPts val="1400"/>
              <a:buFont typeface="Anaheim"/>
              <a:buChar char="○"/>
              <a:defRPr sz="1200">
                <a:solidFill>
                  <a:schemeClr val="lt1"/>
                </a:solidFill>
              </a:defRPr>
            </a:lvl5pPr>
            <a:lvl6pPr indent="-317500" lvl="5" marL="2743200">
              <a:spcBef>
                <a:spcPts val="0"/>
              </a:spcBef>
              <a:spcAft>
                <a:spcPts val="0"/>
              </a:spcAft>
              <a:buClr>
                <a:schemeClr val="lt1"/>
              </a:buClr>
              <a:buSzPts val="1400"/>
              <a:buFont typeface="Anaheim"/>
              <a:buChar char="■"/>
              <a:defRPr sz="1200">
                <a:solidFill>
                  <a:schemeClr val="lt1"/>
                </a:solidFill>
              </a:defRPr>
            </a:lvl6pPr>
            <a:lvl7pPr indent="-317500" lvl="6" marL="3200400">
              <a:spcBef>
                <a:spcPts val="0"/>
              </a:spcBef>
              <a:spcAft>
                <a:spcPts val="0"/>
              </a:spcAft>
              <a:buClr>
                <a:schemeClr val="lt1"/>
              </a:buClr>
              <a:buSzPts val="1400"/>
              <a:buFont typeface="Anaheim"/>
              <a:buChar char="●"/>
              <a:defRPr sz="1200">
                <a:solidFill>
                  <a:schemeClr val="lt1"/>
                </a:solidFill>
              </a:defRPr>
            </a:lvl7pPr>
            <a:lvl8pPr indent="-317500" lvl="7" marL="3657600">
              <a:spcBef>
                <a:spcPts val="0"/>
              </a:spcBef>
              <a:spcAft>
                <a:spcPts val="0"/>
              </a:spcAft>
              <a:buClr>
                <a:schemeClr val="lt1"/>
              </a:buClr>
              <a:buSzPts val="1400"/>
              <a:buFont typeface="Anaheim"/>
              <a:buChar char="○"/>
              <a:defRPr sz="1200">
                <a:solidFill>
                  <a:schemeClr val="lt1"/>
                </a:solidFill>
              </a:defRPr>
            </a:lvl8pPr>
            <a:lvl9pPr indent="-317500" lvl="8" marL="4114800">
              <a:spcBef>
                <a:spcPts val="0"/>
              </a:spcBef>
              <a:spcAft>
                <a:spcPts val="0"/>
              </a:spcAft>
              <a:buClr>
                <a:schemeClr val="lt1"/>
              </a:buClr>
              <a:buSzPts val="1400"/>
              <a:buFont typeface="Anaheim"/>
              <a:buChar char="■"/>
              <a:defRPr sz="1200">
                <a:solidFill>
                  <a:schemeClr val="lt1"/>
                </a:solidFill>
              </a:defRPr>
            </a:lvl9pPr>
          </a:lstStyle>
          <a:p/>
        </p:txBody>
      </p:sp>
      <p:sp>
        <p:nvSpPr>
          <p:cNvPr id="296" name="Google Shape;296;p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297" name="Google Shape;297;p7"/>
          <p:cNvPicPr preferRelativeResize="0"/>
          <p:nvPr/>
        </p:nvPicPr>
        <p:blipFill rotWithShape="1">
          <a:blip r:embed="rId3">
            <a:alphaModFix/>
          </a:blip>
          <a:srcRect b="0" l="228" r="238" t="0"/>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7"/>
          <p:cNvSpPr/>
          <p:nvPr/>
        </p:nvSpPr>
        <p:spPr>
          <a:xfrm>
            <a:off x="2947150" y="42584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3"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375" name="Google Shape;375;p8"/>
          <p:cNvSpPr txBox="1"/>
          <p:nvPr>
            <p:ph type="title"/>
          </p:nvPr>
        </p:nvSpPr>
        <p:spPr>
          <a:xfrm>
            <a:off x="1987800" y="1227877"/>
            <a:ext cx="5168400" cy="2615400"/>
          </a:xfrm>
          <a:prstGeom prst="rect">
            <a:avLst/>
          </a:prstGeom>
        </p:spPr>
        <p:txBody>
          <a:bodyPr anchorCtr="0" anchor="ctr" bIns="91425" lIns="91425" spcFirstLastPara="1" rIns="91425" wrap="square" tIns="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8"/>
          <p:cNvSpPr/>
          <p:nvPr/>
        </p:nvSpPr>
        <p:spPr>
          <a:xfrm>
            <a:off x="5427233" y="409866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5"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387" name="Google Shape;387;p9"/>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8" name="Google Shape;388;p9"/>
          <p:cNvSpPr txBox="1"/>
          <p:nvPr>
            <p:ph idx="1" type="subTitle"/>
          </p:nvPr>
        </p:nvSpPr>
        <p:spPr>
          <a:xfrm>
            <a:off x="803350" y="2483809"/>
            <a:ext cx="4635900" cy="133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rect b="b" l="l" r="r" t="t"/>
              <a:pathLst>
                <a:path extrusionOk="0" fill="none" h="9432" w="1">
                  <a:moveTo>
                    <a:pt x="0" y="0"/>
                  </a:moveTo>
                  <a:lnTo>
                    <a:pt x="0" y="943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2414509" y="-195895"/>
              <a:ext cx="118785" cy="444844"/>
            </a:xfrm>
            <a:custGeom>
              <a:rect b="b" l="l" r="r" t="t"/>
              <a:pathLst>
                <a:path extrusionOk="0" fill="none" h="9104" w="2431">
                  <a:moveTo>
                    <a:pt x="0" y="1"/>
                  </a:moveTo>
                  <a:lnTo>
                    <a:pt x="2431" y="910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2259027" y="-128024"/>
              <a:ext cx="229996" cy="398669"/>
            </a:xfrm>
            <a:custGeom>
              <a:rect b="b" l="l" r="r" t="t"/>
              <a:pathLst>
                <a:path extrusionOk="0" fill="none" h="8159" w="4707">
                  <a:moveTo>
                    <a:pt x="0" y="0"/>
                  </a:moveTo>
                  <a:lnTo>
                    <a:pt x="4706" y="815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2126121" y="-22481"/>
              <a:ext cx="325180" cy="325180"/>
            </a:xfrm>
            <a:custGeom>
              <a:rect b="b" l="l" r="r" t="t"/>
              <a:pathLst>
                <a:path extrusionOk="0" fill="none" h="6655" w="6655">
                  <a:moveTo>
                    <a:pt x="1" y="0"/>
                  </a:moveTo>
                  <a:lnTo>
                    <a:pt x="6655" y="665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2025317" y="113211"/>
              <a:ext cx="398669" cy="230924"/>
            </a:xfrm>
            <a:custGeom>
              <a:rect b="b" l="l" r="r" t="t"/>
              <a:pathLst>
                <a:path extrusionOk="0" fill="none" h="4726" w="8159">
                  <a:moveTo>
                    <a:pt x="0" y="1"/>
                  </a:moveTo>
                  <a:lnTo>
                    <a:pt x="8158" y="472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963114" y="270598"/>
              <a:ext cx="444844" cy="119713"/>
            </a:xfrm>
            <a:custGeom>
              <a:rect b="b" l="l" r="r" t="t"/>
              <a:pathLst>
                <a:path extrusionOk="0" fill="none" h="2450" w="9104">
                  <a:moveTo>
                    <a:pt x="0" y="0"/>
                  </a:moveTo>
                  <a:lnTo>
                    <a:pt x="9103" y="245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943325" y="439273"/>
              <a:ext cx="460871" cy="49"/>
            </a:xfrm>
            <a:custGeom>
              <a:rect b="b" l="l" r="r" t="t"/>
              <a:pathLst>
                <a:path extrusionOk="0" fill="none" h="1" w="9432">
                  <a:moveTo>
                    <a:pt x="0" y="1"/>
                  </a:moveTo>
                  <a:lnTo>
                    <a:pt x="943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967805" y="487354"/>
              <a:ext cx="445821" cy="119713"/>
            </a:xfrm>
            <a:custGeom>
              <a:rect b="b" l="l" r="r" t="t"/>
              <a:pathLst>
                <a:path extrusionOk="0" fill="none" h="2450" w="9124">
                  <a:moveTo>
                    <a:pt x="1" y="2450"/>
                  </a:moveTo>
                  <a:lnTo>
                    <a:pt x="9123"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2035676" y="532600"/>
              <a:ext cx="398669" cy="229996"/>
            </a:xfrm>
            <a:custGeom>
              <a:rect b="b" l="l" r="r" t="t"/>
              <a:pathLst>
                <a:path extrusionOk="0" fill="none" h="4707" w="8159">
                  <a:moveTo>
                    <a:pt x="0" y="4706"/>
                  </a:moveTo>
                  <a:lnTo>
                    <a:pt x="8158"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2141219" y="569345"/>
              <a:ext cx="326108" cy="326108"/>
            </a:xfrm>
            <a:custGeom>
              <a:rect b="b" l="l" r="r" t="t"/>
              <a:pathLst>
                <a:path extrusionOk="0" fill="none" h="6674" w="6674">
                  <a:moveTo>
                    <a:pt x="0" y="6674"/>
                  </a:moveTo>
                  <a:lnTo>
                    <a:pt x="6673"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2277840" y="597588"/>
              <a:ext cx="229996" cy="398718"/>
            </a:xfrm>
            <a:custGeom>
              <a:rect b="b" l="l" r="r" t="t"/>
              <a:pathLst>
                <a:path extrusionOk="0" fill="none" h="8160" w="4707">
                  <a:moveTo>
                    <a:pt x="1" y="8159"/>
                  </a:moveTo>
                  <a:lnTo>
                    <a:pt x="4707"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2435227" y="613615"/>
              <a:ext cx="118785" cy="444893"/>
            </a:xfrm>
            <a:custGeom>
              <a:rect b="b" l="l" r="r" t="t"/>
              <a:pathLst>
                <a:path extrusionOk="0" fill="none" h="9105" w="2431">
                  <a:moveTo>
                    <a:pt x="1" y="9104"/>
                  </a:moveTo>
                  <a:lnTo>
                    <a:pt x="243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2602973" y="617377"/>
              <a:ext cx="49" cy="460920"/>
            </a:xfrm>
            <a:custGeom>
              <a:rect b="b" l="l" r="r" t="t"/>
              <a:pathLst>
                <a:path extrusionOk="0" fill="none" h="9433" w="1">
                  <a:moveTo>
                    <a:pt x="1" y="9432"/>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2651982" y="607996"/>
              <a:ext cx="118785" cy="444844"/>
            </a:xfrm>
            <a:custGeom>
              <a:rect b="b" l="l" r="r" t="t"/>
              <a:pathLst>
                <a:path extrusionOk="0" fill="none" h="9104" w="2431">
                  <a:moveTo>
                    <a:pt x="2431" y="9103"/>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2696300" y="586301"/>
              <a:ext cx="229996" cy="398669"/>
            </a:xfrm>
            <a:custGeom>
              <a:rect b="b" l="l" r="r" t="t"/>
              <a:pathLst>
                <a:path extrusionOk="0" fill="none" h="8159" w="4707">
                  <a:moveTo>
                    <a:pt x="4706" y="8159"/>
                  </a:moveTo>
                  <a:lnTo>
                    <a:pt x="0"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2733974" y="554247"/>
              <a:ext cx="325180" cy="326108"/>
            </a:xfrm>
            <a:custGeom>
              <a:rect b="b" l="l" r="r" t="t"/>
              <a:pathLst>
                <a:path extrusionOk="0" fill="none" h="6674" w="6655">
                  <a:moveTo>
                    <a:pt x="6655" y="6674"/>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2761288" y="513739"/>
              <a:ext cx="398718" cy="229996"/>
            </a:xfrm>
            <a:custGeom>
              <a:rect b="b" l="l" r="r" t="t"/>
              <a:pathLst>
                <a:path extrusionOk="0" fill="none" h="4707" w="8160">
                  <a:moveTo>
                    <a:pt x="8159" y="4706"/>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2777315" y="466636"/>
              <a:ext cx="444893" cy="119713"/>
            </a:xfrm>
            <a:custGeom>
              <a:rect b="b" l="l" r="r" t="t"/>
              <a:pathLst>
                <a:path extrusionOk="0" fill="none" h="2450" w="9105">
                  <a:moveTo>
                    <a:pt x="9104" y="2449"/>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2781077" y="417626"/>
              <a:ext cx="460920" cy="49"/>
            </a:xfrm>
            <a:custGeom>
              <a:rect b="b" l="l" r="r" t="t"/>
              <a:pathLst>
                <a:path extrusionOk="0" fill="none" h="1" w="9433">
                  <a:moveTo>
                    <a:pt x="9432" y="0"/>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2771696" y="249880"/>
              <a:ext cx="444844" cy="119713"/>
            </a:xfrm>
            <a:custGeom>
              <a:rect b="b" l="l" r="r" t="t"/>
              <a:pathLst>
                <a:path extrusionOk="0" fill="none" h="2450" w="9104">
                  <a:moveTo>
                    <a:pt x="9103" y="0"/>
                  </a:moveTo>
                  <a:lnTo>
                    <a:pt x="0" y="245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2750929" y="94350"/>
              <a:ext cx="398718" cy="230973"/>
            </a:xfrm>
            <a:custGeom>
              <a:rect b="b" l="l" r="r" t="t"/>
              <a:pathLst>
                <a:path extrusionOk="0" fill="none" h="4727" w="8160">
                  <a:moveTo>
                    <a:pt x="8159" y="1"/>
                  </a:moveTo>
                  <a:lnTo>
                    <a:pt x="1" y="472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2717947" y="-38508"/>
              <a:ext cx="326108" cy="326108"/>
            </a:xfrm>
            <a:custGeom>
              <a:rect b="b" l="l" r="r" t="t"/>
              <a:pathLst>
                <a:path extrusionOk="0" fill="none" h="6674" w="6674">
                  <a:moveTo>
                    <a:pt x="6674" y="0"/>
                  </a:moveTo>
                  <a:lnTo>
                    <a:pt x="1" y="667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2677439" y="-139361"/>
              <a:ext cx="229996" cy="399646"/>
            </a:xfrm>
            <a:custGeom>
              <a:rect b="b" l="l" r="r" t="t"/>
              <a:pathLst>
                <a:path extrusionOk="0" fill="none" h="8179" w="4707">
                  <a:moveTo>
                    <a:pt x="4706" y="1"/>
                  </a:moveTo>
                  <a:lnTo>
                    <a:pt x="0" y="817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a:off x="2631264" y="-201563"/>
              <a:ext cx="118785" cy="444893"/>
            </a:xfrm>
            <a:custGeom>
              <a:rect b="b" l="l" r="r" t="t"/>
              <a:pathLst>
                <a:path extrusionOk="0" fill="none" h="9105" w="2431">
                  <a:moveTo>
                    <a:pt x="2430" y="1"/>
                  </a:moveTo>
                  <a:lnTo>
                    <a:pt x="0" y="910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a:off x="2607712" y="-215684"/>
              <a:ext cx="62251" cy="456180"/>
            </a:xfrm>
            <a:custGeom>
              <a:rect b="b" l="l" r="r" t="t"/>
              <a:pathLst>
                <a:path extrusionOk="0" fill="none" h="9336" w="1274">
                  <a:moveTo>
                    <a:pt x="1273" y="0"/>
                  </a:moveTo>
                  <a:lnTo>
                    <a:pt x="0" y="9335"/>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2500263" y="-213779"/>
              <a:ext cx="57511" cy="457109"/>
            </a:xfrm>
            <a:custGeom>
              <a:rect b="b" l="l" r="r" t="t"/>
              <a:pathLst>
                <a:path extrusionOk="0" fill="none" h="9355" w="1177">
                  <a:moveTo>
                    <a:pt x="1" y="0"/>
                  </a:moveTo>
                  <a:lnTo>
                    <a:pt x="1177" y="935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2337208" y="-168580"/>
              <a:ext cx="174390" cy="426961"/>
            </a:xfrm>
            <a:custGeom>
              <a:rect b="b" l="l" r="r" t="t"/>
              <a:pathLst>
                <a:path extrusionOk="0" fill="none" h="8738" w="3569">
                  <a:moveTo>
                    <a:pt x="1" y="1"/>
                  </a:moveTo>
                  <a:lnTo>
                    <a:pt x="3569" y="873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2191157" y="-81849"/>
              <a:ext cx="279005" cy="366615"/>
            </a:xfrm>
            <a:custGeom>
              <a:rect b="b" l="l" r="r" t="t"/>
              <a:pathLst>
                <a:path extrusionOk="0" fill="none" h="7503" w="5710">
                  <a:moveTo>
                    <a:pt x="0" y="0"/>
                  </a:moveTo>
                  <a:lnTo>
                    <a:pt x="5709" y="7503"/>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2072420" y="39722"/>
              <a:ext cx="364759" cy="281790"/>
            </a:xfrm>
            <a:custGeom>
              <a:rect b="b" l="l" r="r" t="t"/>
              <a:pathLst>
                <a:path extrusionOk="0" fill="none" h="5767" w="7465">
                  <a:moveTo>
                    <a:pt x="0" y="0"/>
                  </a:moveTo>
                  <a:lnTo>
                    <a:pt x="7464" y="5767"/>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1989500" y="187678"/>
              <a:ext cx="425055" cy="178153"/>
            </a:xfrm>
            <a:custGeom>
              <a:rect b="b" l="l" r="r" t="t"/>
              <a:pathLst>
                <a:path extrusionOk="0" fill="none" h="3646" w="8699">
                  <a:moveTo>
                    <a:pt x="0" y="0"/>
                  </a:moveTo>
                  <a:lnTo>
                    <a:pt x="8698" y="3645"/>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a:off x="1948016" y="351662"/>
              <a:ext cx="456180" cy="62251"/>
            </a:xfrm>
            <a:custGeom>
              <a:rect b="b" l="l" r="r" t="t"/>
              <a:pathLst>
                <a:path extrusionOk="0" fill="none" h="1274" w="9336">
                  <a:moveTo>
                    <a:pt x="1" y="0"/>
                  </a:moveTo>
                  <a:lnTo>
                    <a:pt x="9335" y="1273"/>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a:off x="1949921" y="462824"/>
              <a:ext cx="457109" cy="58488"/>
            </a:xfrm>
            <a:custGeom>
              <a:rect b="b" l="l" r="r" t="t"/>
              <a:pathLst>
                <a:path extrusionOk="0" fill="none" h="1197" w="9355">
                  <a:moveTo>
                    <a:pt x="0" y="1197"/>
                  </a:moveTo>
                  <a:lnTo>
                    <a:pt x="9354"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1996097" y="509977"/>
              <a:ext cx="425983" cy="174390"/>
            </a:xfrm>
            <a:custGeom>
              <a:rect b="b" l="l" r="r" t="t"/>
              <a:pathLst>
                <a:path extrusionOk="0" fill="none" h="3569" w="8718">
                  <a:moveTo>
                    <a:pt x="0" y="3568"/>
                  </a:moveTo>
                  <a:lnTo>
                    <a:pt x="8718"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2081851" y="551413"/>
              <a:ext cx="367593" cy="279005"/>
            </a:xfrm>
            <a:custGeom>
              <a:rect b="b" l="l" r="r" t="t"/>
              <a:pathLst>
                <a:path extrusionOk="0" fill="none" h="5710" w="7523">
                  <a:moveTo>
                    <a:pt x="0" y="5710"/>
                  </a:moveTo>
                  <a:lnTo>
                    <a:pt x="7522"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2203422" y="584395"/>
              <a:ext cx="281790" cy="363830"/>
            </a:xfrm>
            <a:custGeom>
              <a:rect b="b" l="l" r="r" t="t"/>
              <a:pathLst>
                <a:path extrusionOk="0" fill="none" h="7446" w="5767">
                  <a:moveTo>
                    <a:pt x="0" y="7446"/>
                  </a:moveTo>
                  <a:lnTo>
                    <a:pt x="5767"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2351378" y="607018"/>
              <a:ext cx="178153" cy="424126"/>
            </a:xfrm>
            <a:custGeom>
              <a:rect b="b" l="l" r="r" t="t"/>
              <a:pathLst>
                <a:path extrusionOk="0" fill="none" h="8680" w="3646">
                  <a:moveTo>
                    <a:pt x="0" y="8680"/>
                  </a:moveTo>
                  <a:lnTo>
                    <a:pt x="3645"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2515362" y="616449"/>
              <a:ext cx="62251" cy="457109"/>
            </a:xfrm>
            <a:custGeom>
              <a:rect b="b" l="l" r="r" t="t"/>
              <a:pathLst>
                <a:path extrusionOk="0" fill="none" h="9355" w="1274">
                  <a:moveTo>
                    <a:pt x="0" y="9355"/>
                  </a:moveTo>
                  <a:lnTo>
                    <a:pt x="1273"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626524" y="614592"/>
              <a:ext cx="58488" cy="457109"/>
            </a:xfrm>
            <a:custGeom>
              <a:rect b="b" l="l" r="r" t="t"/>
              <a:pathLst>
                <a:path extrusionOk="0" fill="none" h="9355" w="1197">
                  <a:moveTo>
                    <a:pt x="1197" y="9354"/>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2673677" y="598565"/>
              <a:ext cx="174390" cy="426961"/>
            </a:xfrm>
            <a:custGeom>
              <a:rect b="b" l="l" r="r" t="t"/>
              <a:pathLst>
                <a:path extrusionOk="0" fill="none" h="8738" w="3569">
                  <a:moveTo>
                    <a:pt x="3568" y="8737"/>
                  </a:moveTo>
                  <a:lnTo>
                    <a:pt x="0"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2715113" y="572179"/>
              <a:ext cx="279005" cy="366615"/>
            </a:xfrm>
            <a:custGeom>
              <a:rect b="b" l="l" r="r" t="t"/>
              <a:pathLst>
                <a:path extrusionOk="0" fill="none" h="7503" w="5710">
                  <a:moveTo>
                    <a:pt x="5710" y="7503"/>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2748095" y="535386"/>
              <a:ext cx="364759" cy="281839"/>
            </a:xfrm>
            <a:custGeom>
              <a:rect b="b" l="l" r="r" t="t"/>
              <a:pathLst>
                <a:path extrusionOk="0" fill="none" h="5768" w="7465">
                  <a:moveTo>
                    <a:pt x="7465" y="5768"/>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2770718" y="491116"/>
              <a:ext cx="424126" cy="179081"/>
            </a:xfrm>
            <a:custGeom>
              <a:rect b="b" l="l" r="r" t="t"/>
              <a:pathLst>
                <a:path extrusionOk="0" fill="none" h="3665" w="8680">
                  <a:moveTo>
                    <a:pt x="8680" y="3665"/>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2781077" y="443035"/>
              <a:ext cx="456180" cy="62251"/>
            </a:xfrm>
            <a:custGeom>
              <a:rect b="b" l="l" r="r" t="t"/>
              <a:pathLst>
                <a:path extrusionOk="0" fill="none" h="1274" w="9336">
                  <a:moveTo>
                    <a:pt x="9336" y="1274"/>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2778292" y="335635"/>
              <a:ext cx="457109" cy="58440"/>
            </a:xfrm>
            <a:custGeom>
              <a:rect b="b" l="l" r="r" t="t"/>
              <a:pathLst>
                <a:path extrusionOk="0" fill="none" h="1196" w="9355">
                  <a:moveTo>
                    <a:pt x="9354" y="0"/>
                  </a:moveTo>
                  <a:lnTo>
                    <a:pt x="0" y="119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2763194" y="172579"/>
              <a:ext cx="426032" cy="174390"/>
            </a:xfrm>
            <a:custGeom>
              <a:rect b="b" l="l" r="r" t="t"/>
              <a:pathLst>
                <a:path extrusionOk="0" fill="none" h="3569" w="8719">
                  <a:moveTo>
                    <a:pt x="8718" y="1"/>
                  </a:moveTo>
                  <a:lnTo>
                    <a:pt x="1" y="3569"/>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2735879" y="27457"/>
              <a:ext cx="366615" cy="278076"/>
            </a:xfrm>
            <a:custGeom>
              <a:rect b="b" l="l" r="r" t="t"/>
              <a:pathLst>
                <a:path extrusionOk="0" fill="none" h="5691" w="7503">
                  <a:moveTo>
                    <a:pt x="7503" y="0"/>
                  </a:moveTo>
                  <a:lnTo>
                    <a:pt x="0" y="569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2699135" y="-91280"/>
              <a:ext cx="282767" cy="364759"/>
            </a:xfrm>
            <a:custGeom>
              <a:rect b="b" l="l" r="r" t="t"/>
              <a:pathLst>
                <a:path extrusionOk="0" fill="none" h="7465" w="5787">
                  <a:moveTo>
                    <a:pt x="5786" y="0"/>
                  </a:moveTo>
                  <a:lnTo>
                    <a:pt x="0" y="746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2655744" y="-174200"/>
              <a:ext cx="178153" cy="425055"/>
            </a:xfrm>
            <a:custGeom>
              <a:rect b="b" l="l" r="r" t="t"/>
              <a:pathLst>
                <a:path extrusionOk="0" fill="none" h="8699" w="3646">
                  <a:moveTo>
                    <a:pt x="3646" y="0"/>
                  </a:moveTo>
                  <a:lnTo>
                    <a:pt x="1" y="869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9"/>
          <p:cNvSpPr/>
          <p:nvPr/>
        </p:nvSpPr>
        <p:spPr>
          <a:xfrm>
            <a:off x="1765763" y="53362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4" name="Shape 464"/>
        <p:cNvGrpSpPr/>
        <p:nvPr/>
      </p:nvGrpSpPr>
      <p:grpSpPr>
        <a:xfrm>
          <a:off x="0" y="0"/>
          <a:ext cx="0" cy="0"/>
          <a:chOff x="0" y="0"/>
          <a:chExt cx="0" cy="0"/>
        </a:xfrm>
      </p:grpSpPr>
      <p:sp>
        <p:nvSpPr>
          <p:cNvPr id="465" name="Google Shape;465;p10"/>
          <p:cNvSpPr txBox="1"/>
          <p:nvPr>
            <p:ph idx="1" type="body"/>
          </p:nvPr>
        </p:nvSpPr>
        <p:spPr>
          <a:xfrm>
            <a:off x="1096550" y="1135950"/>
            <a:ext cx="4466700" cy="1516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00" y="538250"/>
            <a:ext cx="7713000" cy="4794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p:txBody>
      </p:sp>
      <p:sp>
        <p:nvSpPr>
          <p:cNvPr id="7" name="Google Shape;7;p1"/>
          <p:cNvSpPr txBox="1"/>
          <p:nvPr>
            <p:ph idx="1" type="body"/>
          </p:nvPr>
        </p:nvSpPr>
        <p:spPr>
          <a:xfrm>
            <a:off x="715550" y="1152475"/>
            <a:ext cx="7713000" cy="34527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indent="-317500" lvl="1" marL="9144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indent="-317500" lvl="2" marL="13716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indent="-317500" lvl="3" marL="18288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indent="-317500" lvl="4" marL="22860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indent="-317500" lvl="5" marL="27432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indent="-317500" lvl="6" marL="32004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indent="-317500" lvl="7" marL="36576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indent="-317500" lvl="8" marL="41148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ppt/slid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slide" Target="/ppt/slides/slide2.xml"/><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slide" Target="/ppt/slides/slide2.xml"/><Relationship Id="rId5" Type="http://schemas.openxmlformats.org/officeDocument/2006/relationships/image" Target="../media/image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slide" Target="/ppt/slides/slide2.xml"/><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slide" Target="/ppt/slides/slide2.xml"/><Relationship Id="rId5" Type="http://schemas.openxmlformats.org/officeDocument/2006/relationships/image" Target="../media/image25.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slide" Target="/ppt/slides/slide2.xml"/><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slide" Target="/ppt/slides/slide2.xml"/><Relationship Id="rId5" Type="http://schemas.openxmlformats.org/officeDocument/2006/relationships/image" Target="../media/image3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slide" Target="/ppt/slid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slide" Target="/ppt/slides/slide2.xml"/><Relationship Id="rId5"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slide" Target="/ppt/slid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slide" Target="/ppt/slid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xml"/><Relationship Id="rId3" Type="http://schemas.openxmlformats.org/officeDocument/2006/relationships/slide" Target="/ppt/slid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6.gif"/><Relationship Id="rId4" Type="http://schemas.openxmlformats.org/officeDocument/2006/relationships/slide" Target="/ppt/slid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6.jpg"/><Relationship Id="rId5" Type="http://schemas.openxmlformats.org/officeDocument/2006/relationships/image" Target="../media/image29.jpg"/><Relationship Id="rId6"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slide" Target="/ppt/slides/slide2.xml"/><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53"/>
          <p:cNvSpPr txBox="1"/>
          <p:nvPr>
            <p:ph type="ctrTitle"/>
          </p:nvPr>
        </p:nvSpPr>
        <p:spPr>
          <a:xfrm>
            <a:off x="1248375" y="1541473"/>
            <a:ext cx="6647100" cy="1695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900"/>
              <a:t>VISUALIZING THE IMPACT OF CLIMATE CHANGE</a:t>
            </a:r>
            <a:endParaRPr sz="2900"/>
          </a:p>
          <a:p>
            <a:pPr indent="0" lvl="0" marL="0" rtl="0" algn="ctr">
              <a:spcBef>
                <a:spcPts val="200"/>
              </a:spcBef>
              <a:spcAft>
                <a:spcPts val="0"/>
              </a:spcAft>
              <a:buNone/>
            </a:pPr>
            <a:r>
              <a:t/>
            </a:r>
            <a:endParaRPr sz="2700"/>
          </a:p>
          <a:p>
            <a:pPr indent="0" lvl="0" marL="0" rtl="0" algn="ctr">
              <a:spcBef>
                <a:spcPts val="200"/>
              </a:spcBef>
              <a:spcAft>
                <a:spcPts val="200"/>
              </a:spcAft>
              <a:buNone/>
            </a:pPr>
            <a:r>
              <a:rPr lang="en" sz="2700">
                <a:solidFill>
                  <a:schemeClr val="dk2"/>
                </a:solidFill>
              </a:rPr>
              <a:t>Data Visualization Final Project</a:t>
            </a:r>
            <a:endParaRPr sz="2700">
              <a:solidFill>
                <a:schemeClr val="dk2"/>
              </a:solidFill>
            </a:endParaRPr>
          </a:p>
        </p:txBody>
      </p:sp>
      <p:sp>
        <p:nvSpPr>
          <p:cNvPr id="2582" name="Google Shape;2582;p53"/>
          <p:cNvSpPr txBox="1"/>
          <p:nvPr>
            <p:ph idx="1" type="subTitle"/>
          </p:nvPr>
        </p:nvSpPr>
        <p:spPr>
          <a:xfrm>
            <a:off x="1248525" y="3290708"/>
            <a:ext cx="6647100" cy="3780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en"/>
              <a:t>By - Mayur, Gautam, Ikram, Mansi and Sumit </a:t>
            </a:r>
            <a:endParaRPr/>
          </a:p>
        </p:txBody>
      </p:sp>
      <p:cxnSp>
        <p:nvCxnSpPr>
          <p:cNvPr id="2583" name="Google Shape;2583;p53"/>
          <p:cNvCxnSpPr/>
          <p:nvPr/>
        </p:nvCxnSpPr>
        <p:spPr>
          <a:xfrm>
            <a:off x="1863750" y="3162850"/>
            <a:ext cx="5416500" cy="0"/>
          </a:xfrm>
          <a:prstGeom prst="straightConnector1">
            <a:avLst/>
          </a:prstGeom>
          <a:noFill/>
          <a:ln cap="flat" cmpd="sng" w="9525">
            <a:solidFill>
              <a:schemeClr val="lt1"/>
            </a:solidFill>
            <a:prstDash val="solid"/>
            <a:round/>
            <a:headEnd len="med" w="med" type="none"/>
            <a:tailEnd len="med" w="med" type="none"/>
          </a:ln>
        </p:spPr>
      </p:cxnSp>
      <p:sp>
        <p:nvSpPr>
          <p:cNvPr id="2584" name="Google Shape;2584;p53"/>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3"/>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
        <p:nvSpPr>
          <p:cNvPr id="2792" name="Google Shape;2792;p62"/>
          <p:cNvSpPr txBox="1"/>
          <p:nvPr>
            <p:ph idx="1" type="subTitle"/>
          </p:nvPr>
        </p:nvSpPr>
        <p:spPr>
          <a:xfrm>
            <a:off x="2365650" y="1194563"/>
            <a:ext cx="44127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Total Rows</a:t>
            </a:r>
            <a:endParaRPr/>
          </a:p>
        </p:txBody>
      </p:sp>
      <p:sp>
        <p:nvSpPr>
          <p:cNvPr id="2793" name="Google Shape;2793;p62"/>
          <p:cNvSpPr txBox="1"/>
          <p:nvPr>
            <p:ph idx="2" type="subTitle"/>
          </p:nvPr>
        </p:nvSpPr>
        <p:spPr>
          <a:xfrm>
            <a:off x="2365650" y="2610875"/>
            <a:ext cx="44127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Total Columns</a:t>
            </a:r>
            <a:endParaRPr/>
          </a:p>
        </p:txBody>
      </p:sp>
      <p:sp>
        <p:nvSpPr>
          <p:cNvPr id="2794" name="Google Shape;2794;p62"/>
          <p:cNvSpPr txBox="1"/>
          <p:nvPr>
            <p:ph idx="3" type="subTitle"/>
          </p:nvPr>
        </p:nvSpPr>
        <p:spPr>
          <a:xfrm>
            <a:off x="2365650" y="4027188"/>
            <a:ext cx="44127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Total Datasets</a:t>
            </a:r>
            <a:endParaRPr/>
          </a:p>
        </p:txBody>
      </p:sp>
      <p:sp>
        <p:nvSpPr>
          <p:cNvPr id="2795" name="Google Shape;2795;p62"/>
          <p:cNvSpPr txBox="1"/>
          <p:nvPr>
            <p:ph type="title"/>
          </p:nvPr>
        </p:nvSpPr>
        <p:spPr>
          <a:xfrm>
            <a:off x="2365650" y="570312"/>
            <a:ext cx="4412700" cy="624300"/>
          </a:xfrm>
          <a:prstGeom prst="rect">
            <a:avLst/>
          </a:prstGeom>
        </p:spPr>
        <p:txBody>
          <a:bodyPr anchorCtr="0" anchor="t" bIns="91425" lIns="91425" spcFirstLastPara="1" rIns="91425" wrap="square" tIns="36575">
            <a:noAutofit/>
          </a:bodyPr>
          <a:lstStyle/>
          <a:p>
            <a:pPr indent="0" lvl="0" marL="0" rtl="0" algn="ctr">
              <a:spcBef>
                <a:spcPts val="0"/>
              </a:spcBef>
              <a:spcAft>
                <a:spcPts val="0"/>
              </a:spcAft>
              <a:buNone/>
            </a:pPr>
            <a:r>
              <a:rPr lang="en"/>
              <a:t>109,833</a:t>
            </a:r>
            <a:endParaRPr/>
          </a:p>
        </p:txBody>
      </p:sp>
      <p:sp>
        <p:nvSpPr>
          <p:cNvPr id="2796" name="Google Shape;2796;p62"/>
          <p:cNvSpPr txBox="1"/>
          <p:nvPr>
            <p:ph idx="4" type="title"/>
          </p:nvPr>
        </p:nvSpPr>
        <p:spPr>
          <a:xfrm>
            <a:off x="2365650" y="1980037"/>
            <a:ext cx="4412700" cy="624300"/>
          </a:xfrm>
          <a:prstGeom prst="rect">
            <a:avLst/>
          </a:prstGeom>
        </p:spPr>
        <p:txBody>
          <a:bodyPr anchorCtr="0" anchor="t" bIns="91425" lIns="91425" spcFirstLastPara="1" rIns="91425" wrap="square" tIns="36575">
            <a:noAutofit/>
          </a:bodyPr>
          <a:lstStyle/>
          <a:p>
            <a:pPr indent="0" lvl="0" marL="0" rtl="0" algn="ctr">
              <a:spcBef>
                <a:spcPts val="0"/>
              </a:spcBef>
              <a:spcAft>
                <a:spcPts val="0"/>
              </a:spcAft>
              <a:buNone/>
            </a:pPr>
            <a:r>
              <a:rPr lang="en"/>
              <a:t>199</a:t>
            </a:r>
            <a:endParaRPr/>
          </a:p>
        </p:txBody>
      </p:sp>
      <p:sp>
        <p:nvSpPr>
          <p:cNvPr id="2797" name="Google Shape;2797;p62"/>
          <p:cNvSpPr txBox="1"/>
          <p:nvPr>
            <p:ph idx="5" type="title"/>
          </p:nvPr>
        </p:nvSpPr>
        <p:spPr>
          <a:xfrm>
            <a:off x="2365650" y="3389812"/>
            <a:ext cx="4412700" cy="624300"/>
          </a:xfrm>
          <a:prstGeom prst="rect">
            <a:avLst/>
          </a:prstGeom>
        </p:spPr>
        <p:txBody>
          <a:bodyPr anchorCtr="0" anchor="t" bIns="91425" lIns="91425" spcFirstLastPara="1" rIns="91425" wrap="square" tIns="36575">
            <a:noAutofit/>
          </a:bodyPr>
          <a:lstStyle/>
          <a:p>
            <a:pPr indent="0" lvl="0" marL="0" rtl="0" algn="ctr">
              <a:spcBef>
                <a:spcPts val="0"/>
              </a:spcBef>
              <a:spcAft>
                <a:spcPts val="0"/>
              </a:spcAft>
              <a:buNone/>
            </a:pPr>
            <a:r>
              <a:rPr lang="en"/>
              <a:t>8</a:t>
            </a:r>
            <a:endParaRPr/>
          </a:p>
        </p:txBody>
      </p:sp>
      <p:sp>
        <p:nvSpPr>
          <p:cNvPr id="2798" name="Google Shape;2798;p62"/>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2"/>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2">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2">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2">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6" name="Shape 2806"/>
        <p:cNvGrpSpPr/>
        <p:nvPr/>
      </p:nvGrpSpPr>
      <p:grpSpPr>
        <a:xfrm>
          <a:off x="0" y="0"/>
          <a:ext cx="0" cy="0"/>
          <a:chOff x="0" y="0"/>
          <a:chExt cx="0" cy="0"/>
        </a:xfrm>
      </p:grpSpPr>
      <p:sp>
        <p:nvSpPr>
          <p:cNvPr id="2807" name="Google Shape;2807;p63"/>
          <p:cNvSpPr txBox="1"/>
          <p:nvPr>
            <p:ph type="title"/>
          </p:nvPr>
        </p:nvSpPr>
        <p:spPr>
          <a:xfrm>
            <a:off x="1116125" y="1853915"/>
            <a:ext cx="4509600" cy="12879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Project Plan </a:t>
            </a:r>
            <a:endParaRPr/>
          </a:p>
        </p:txBody>
      </p:sp>
      <p:sp>
        <p:nvSpPr>
          <p:cNvPr id="2808" name="Google Shape;2808;p63"/>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04</a:t>
            </a:r>
            <a:endParaRPr/>
          </a:p>
        </p:txBody>
      </p:sp>
      <p:sp>
        <p:nvSpPr>
          <p:cNvPr id="2809" name="Google Shape;2809;p63"/>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What did we use in this project?</a:t>
            </a:r>
            <a:endParaRPr/>
          </a:p>
        </p:txBody>
      </p:sp>
      <p:cxnSp>
        <p:nvCxnSpPr>
          <p:cNvPr id="2810" name="Google Shape;2810;p63"/>
          <p:cNvCxnSpPr/>
          <p:nvPr/>
        </p:nvCxnSpPr>
        <p:spPr>
          <a:xfrm>
            <a:off x="1337971" y="3176040"/>
            <a:ext cx="4218900" cy="0"/>
          </a:xfrm>
          <a:prstGeom prst="straightConnector1">
            <a:avLst/>
          </a:prstGeom>
          <a:noFill/>
          <a:ln cap="flat" cmpd="sng" w="9525">
            <a:solidFill>
              <a:schemeClr val="lt1"/>
            </a:solidFill>
            <a:prstDash val="solid"/>
            <a:round/>
            <a:headEnd len="med" w="med" type="none"/>
            <a:tailEnd len="med" w="med" type="none"/>
          </a:ln>
        </p:spPr>
      </p:cxnSp>
      <p:grpSp>
        <p:nvGrpSpPr>
          <p:cNvPr id="2811" name="Google Shape;2811;p63"/>
          <p:cNvGrpSpPr/>
          <p:nvPr/>
        </p:nvGrpSpPr>
        <p:grpSpPr>
          <a:xfrm flipH="1">
            <a:off x="5943474" y="3141820"/>
            <a:ext cx="1965289" cy="517060"/>
            <a:chOff x="3539975" y="3523525"/>
            <a:chExt cx="745925" cy="196250"/>
          </a:xfrm>
        </p:grpSpPr>
        <p:sp>
          <p:nvSpPr>
            <p:cNvPr id="2812" name="Google Shape;2812;p6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8" name="Google Shape;2828;p63"/>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3"/>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3">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3">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3">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sp>
        <p:nvSpPr>
          <p:cNvPr id="2837" name="Google Shape;2837;p6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DATA PROJECT ARCHITECTURE</a:t>
            </a:r>
            <a:endParaRPr/>
          </a:p>
        </p:txBody>
      </p:sp>
      <p:grpSp>
        <p:nvGrpSpPr>
          <p:cNvPr id="2838" name="Google Shape;2838;p64"/>
          <p:cNvGrpSpPr/>
          <p:nvPr/>
        </p:nvGrpSpPr>
        <p:grpSpPr>
          <a:xfrm>
            <a:off x="982950" y="1504725"/>
            <a:ext cx="7178094" cy="2492778"/>
            <a:chOff x="982950" y="1504725"/>
            <a:chExt cx="7178094" cy="2492778"/>
          </a:xfrm>
        </p:grpSpPr>
        <p:sp>
          <p:nvSpPr>
            <p:cNvPr id="2839" name="Google Shape;2839;p64"/>
            <p:cNvSpPr/>
            <p:nvPr/>
          </p:nvSpPr>
          <p:spPr>
            <a:xfrm>
              <a:off x="982950" y="150472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Question</a:t>
              </a:r>
              <a:endParaRPr b="1" sz="1800">
                <a:solidFill>
                  <a:srgbClr val="F2F5F4"/>
                </a:solidFill>
                <a:latin typeface="Lexend"/>
                <a:ea typeface="Lexend"/>
                <a:cs typeface="Lexend"/>
                <a:sym typeface="Lexend"/>
              </a:endParaRPr>
            </a:p>
          </p:txBody>
        </p:sp>
        <p:sp>
          <p:nvSpPr>
            <p:cNvPr id="2840" name="Google Shape;2840;p64"/>
            <p:cNvSpPr/>
            <p:nvPr/>
          </p:nvSpPr>
          <p:spPr>
            <a:xfrm>
              <a:off x="991344" y="3424803"/>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ldrich"/>
                  <a:ea typeface="Aldrich"/>
                  <a:cs typeface="Aldrich"/>
                  <a:sym typeface="Aldrich"/>
                </a:rPr>
                <a:t>Feature Engineering</a:t>
              </a:r>
              <a:endParaRPr sz="2000">
                <a:solidFill>
                  <a:schemeClr val="lt1"/>
                </a:solidFill>
                <a:latin typeface="Aldrich"/>
                <a:ea typeface="Aldrich"/>
                <a:cs typeface="Aldrich"/>
                <a:sym typeface="Aldrich"/>
              </a:endParaRPr>
            </a:p>
          </p:txBody>
        </p:sp>
        <p:sp>
          <p:nvSpPr>
            <p:cNvPr id="2841" name="Google Shape;2841;p64"/>
            <p:cNvSpPr/>
            <p:nvPr/>
          </p:nvSpPr>
          <p:spPr>
            <a:xfrm>
              <a:off x="3427538" y="3424803"/>
              <a:ext cx="22911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Interpretation</a:t>
              </a:r>
              <a:endParaRPr sz="2100">
                <a:solidFill>
                  <a:schemeClr val="lt1"/>
                </a:solidFill>
                <a:latin typeface="Aldrich"/>
                <a:ea typeface="Aldrich"/>
                <a:cs typeface="Aldrich"/>
                <a:sym typeface="Aldrich"/>
              </a:endParaRPr>
            </a:p>
          </p:txBody>
        </p:sp>
        <p:sp>
          <p:nvSpPr>
            <p:cNvPr id="2842" name="Google Shape;2842;p64"/>
            <p:cNvSpPr/>
            <p:nvPr/>
          </p:nvSpPr>
          <p:spPr>
            <a:xfrm>
              <a:off x="5862604" y="3424803"/>
              <a:ext cx="22902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Visualisation</a:t>
              </a:r>
              <a:endParaRPr sz="2100">
                <a:solidFill>
                  <a:schemeClr val="lt1"/>
                </a:solidFill>
                <a:latin typeface="Aldrich"/>
                <a:ea typeface="Aldrich"/>
                <a:cs typeface="Aldrich"/>
                <a:sym typeface="Aldrich"/>
              </a:endParaRPr>
            </a:p>
          </p:txBody>
        </p:sp>
        <p:sp>
          <p:nvSpPr>
            <p:cNvPr id="2843" name="Google Shape;2843;p64"/>
            <p:cNvSpPr/>
            <p:nvPr/>
          </p:nvSpPr>
          <p:spPr>
            <a:xfrm>
              <a:off x="3426960" y="2466381"/>
              <a:ext cx="2292300" cy="572700"/>
            </a:xfrm>
            <a:prstGeom prst="roundRect">
              <a:avLst>
                <a:gd fmla="val 0" name="adj"/>
              </a:avLst>
            </a:prstGeom>
            <a:noFill/>
            <a:ln cap="flat" cmpd="sng" w="9525">
              <a:solidFill>
                <a:schemeClr val="dk2"/>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Modeling</a:t>
              </a:r>
              <a:endParaRPr sz="2100">
                <a:solidFill>
                  <a:schemeClr val="lt1"/>
                </a:solidFill>
                <a:latin typeface="Aldrich"/>
                <a:ea typeface="Aldrich"/>
                <a:cs typeface="Aldrich"/>
                <a:sym typeface="Aldrich"/>
              </a:endParaRPr>
            </a:p>
          </p:txBody>
        </p:sp>
        <p:sp>
          <p:nvSpPr>
            <p:cNvPr id="2844" name="Google Shape;2844;p64"/>
            <p:cNvSpPr/>
            <p:nvPr/>
          </p:nvSpPr>
          <p:spPr>
            <a:xfrm>
              <a:off x="3425847" y="150472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Data</a:t>
              </a:r>
              <a:endParaRPr b="1" sz="1800">
                <a:solidFill>
                  <a:srgbClr val="F2F5F4"/>
                </a:solidFill>
                <a:latin typeface="Lexend"/>
                <a:ea typeface="Lexend"/>
                <a:cs typeface="Lexend"/>
                <a:sym typeface="Lexend"/>
              </a:endParaRPr>
            </a:p>
          </p:txBody>
        </p:sp>
        <p:sp>
          <p:nvSpPr>
            <p:cNvPr id="2845" name="Google Shape;2845;p64"/>
            <p:cNvSpPr/>
            <p:nvPr/>
          </p:nvSpPr>
          <p:spPr>
            <a:xfrm>
              <a:off x="5868744" y="150472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EDA</a:t>
              </a:r>
              <a:endParaRPr b="1" sz="1800">
                <a:solidFill>
                  <a:srgbClr val="F2F5F4"/>
                </a:solidFill>
                <a:latin typeface="Lexend"/>
                <a:ea typeface="Lexend"/>
                <a:cs typeface="Lexend"/>
                <a:sym typeface="Lexend"/>
              </a:endParaRPr>
            </a:p>
          </p:txBody>
        </p:sp>
        <p:cxnSp>
          <p:nvCxnSpPr>
            <p:cNvPr id="2846" name="Google Shape;2846;p64"/>
            <p:cNvCxnSpPr/>
            <p:nvPr/>
          </p:nvCxnSpPr>
          <p:spPr>
            <a:xfrm flipH="1" rot="10800000">
              <a:off x="5719268" y="1713588"/>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cxnSp>
          <p:nvCxnSpPr>
            <p:cNvPr id="2847" name="Google Shape;2847;p64"/>
            <p:cNvCxnSpPr>
              <a:stCxn id="2845" idx="3"/>
              <a:endCxn id="2843" idx="0"/>
            </p:cNvCxnSpPr>
            <p:nvPr/>
          </p:nvCxnSpPr>
          <p:spPr>
            <a:xfrm flipH="1">
              <a:off x="4573044" y="1791075"/>
              <a:ext cx="3588000" cy="675300"/>
            </a:xfrm>
            <a:prstGeom prst="bentConnector4">
              <a:avLst>
                <a:gd fmla="val -6637" name="adj1"/>
                <a:gd fmla="val 71184" name="adj2"/>
              </a:avLst>
            </a:prstGeom>
            <a:noFill/>
            <a:ln cap="flat" cmpd="sng" w="9525">
              <a:solidFill>
                <a:schemeClr val="lt1"/>
              </a:solidFill>
              <a:prstDash val="solid"/>
              <a:round/>
              <a:headEnd len="med" w="med" type="none"/>
              <a:tailEnd len="med" w="med" type="none"/>
            </a:ln>
          </p:spPr>
        </p:cxnSp>
        <p:cxnSp>
          <p:nvCxnSpPr>
            <p:cNvPr id="2848" name="Google Shape;2848;p64"/>
            <p:cNvCxnSpPr>
              <a:stCxn id="2843" idx="2"/>
              <a:endCxn id="2840" idx="1"/>
            </p:cNvCxnSpPr>
            <p:nvPr/>
          </p:nvCxnSpPr>
          <p:spPr>
            <a:xfrm rot="5400000">
              <a:off x="2446260" y="1584231"/>
              <a:ext cx="672000" cy="3581700"/>
            </a:xfrm>
            <a:prstGeom prst="bentConnector4">
              <a:avLst>
                <a:gd fmla="val 28700" name="adj1"/>
                <a:gd fmla="val 106651" name="adj2"/>
              </a:avLst>
            </a:prstGeom>
            <a:noFill/>
            <a:ln cap="flat" cmpd="sng" w="9525">
              <a:solidFill>
                <a:schemeClr val="lt1"/>
              </a:solidFill>
              <a:prstDash val="solid"/>
              <a:round/>
              <a:headEnd len="med" w="med" type="none"/>
              <a:tailEnd len="med" w="med" type="none"/>
            </a:ln>
          </p:spPr>
        </p:cxnSp>
        <p:cxnSp>
          <p:nvCxnSpPr>
            <p:cNvPr id="2849" name="Google Shape;2849;p64"/>
            <p:cNvCxnSpPr/>
            <p:nvPr/>
          </p:nvCxnSpPr>
          <p:spPr>
            <a:xfrm flipH="1" rot="10800000">
              <a:off x="3279972" y="1713588"/>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cxnSp>
          <p:nvCxnSpPr>
            <p:cNvPr id="2850" name="Google Shape;2850;p64"/>
            <p:cNvCxnSpPr/>
            <p:nvPr/>
          </p:nvCxnSpPr>
          <p:spPr>
            <a:xfrm flipH="1" rot="10800000">
              <a:off x="3275247" y="3709866"/>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cxnSp>
          <p:nvCxnSpPr>
            <p:cNvPr id="2851" name="Google Shape;2851;p64"/>
            <p:cNvCxnSpPr/>
            <p:nvPr/>
          </p:nvCxnSpPr>
          <p:spPr>
            <a:xfrm flipH="1" rot="10800000">
              <a:off x="5711993" y="3713133"/>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grpSp>
      <p:pic>
        <p:nvPicPr>
          <p:cNvPr id="2852" name="Google Shape;2852;p64"/>
          <p:cNvPicPr preferRelativeResize="0"/>
          <p:nvPr/>
        </p:nvPicPr>
        <p:blipFill rotWithShape="1">
          <a:blip r:embed="rId3">
            <a:alphaModFix/>
          </a:blip>
          <a:srcRect b="0" l="-48330" r="48329" t="0"/>
          <a:stretch/>
        </p:blipFill>
        <p:spPr>
          <a:xfrm>
            <a:off x="6616489" y="-1431875"/>
            <a:ext cx="2527512" cy="2681250"/>
          </a:xfrm>
          <a:prstGeom prst="rect">
            <a:avLst/>
          </a:prstGeom>
          <a:noFill/>
          <a:ln>
            <a:noFill/>
          </a:ln>
        </p:spPr>
      </p:pic>
      <p:sp>
        <p:nvSpPr>
          <p:cNvPr id="2853" name="Google Shape;2853;p6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4">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6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EDA</a:t>
            </a:r>
            <a:endParaRPr/>
          </a:p>
        </p:txBody>
      </p:sp>
      <p:sp>
        <p:nvSpPr>
          <p:cNvPr id="2863" name="Google Shape;2863;p65"/>
          <p:cNvSpPr txBox="1"/>
          <p:nvPr/>
        </p:nvSpPr>
        <p:spPr>
          <a:xfrm>
            <a:off x="715500" y="958850"/>
            <a:ext cx="37494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Bai Jamjuree"/>
                <a:ea typeface="Bai Jamjuree"/>
                <a:cs typeface="Bai Jamjuree"/>
                <a:sym typeface="Bai Jamjuree"/>
              </a:rPr>
              <a:t>Distribution of Data</a:t>
            </a:r>
            <a:endParaRPr sz="1600">
              <a:solidFill>
                <a:schemeClr val="lt1"/>
              </a:solidFill>
              <a:latin typeface="Bai Jamjuree"/>
              <a:ea typeface="Bai Jamjuree"/>
              <a:cs typeface="Bai Jamjuree"/>
              <a:sym typeface="Bai Jamjuree"/>
            </a:endParaRPr>
          </a:p>
        </p:txBody>
      </p:sp>
      <p:pic>
        <p:nvPicPr>
          <p:cNvPr id="2864" name="Google Shape;2864;p65"/>
          <p:cNvPicPr preferRelativeResize="0"/>
          <p:nvPr/>
        </p:nvPicPr>
        <p:blipFill>
          <a:blip r:embed="rId3">
            <a:alphaModFix/>
          </a:blip>
          <a:stretch>
            <a:fillRect/>
          </a:stretch>
        </p:blipFill>
        <p:spPr>
          <a:xfrm>
            <a:off x="218850" y="1406375"/>
            <a:ext cx="4330126" cy="2768024"/>
          </a:xfrm>
          <a:prstGeom prst="rect">
            <a:avLst/>
          </a:prstGeom>
          <a:noFill/>
          <a:ln>
            <a:noFill/>
          </a:ln>
        </p:spPr>
      </p:pic>
      <p:pic>
        <p:nvPicPr>
          <p:cNvPr id="2865" name="Google Shape;2865;p65"/>
          <p:cNvPicPr preferRelativeResize="0"/>
          <p:nvPr/>
        </p:nvPicPr>
        <p:blipFill rotWithShape="1">
          <a:blip r:embed="rId4">
            <a:alphaModFix/>
          </a:blip>
          <a:srcRect b="-4384" l="3215" r="-7599" t="0"/>
          <a:stretch/>
        </p:blipFill>
        <p:spPr>
          <a:xfrm>
            <a:off x="4760025" y="1406375"/>
            <a:ext cx="4464575" cy="2907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9" name="Shape 2869"/>
        <p:cNvGrpSpPr/>
        <p:nvPr/>
      </p:nvGrpSpPr>
      <p:grpSpPr>
        <a:xfrm>
          <a:off x="0" y="0"/>
          <a:ext cx="0" cy="0"/>
          <a:chOff x="0" y="0"/>
          <a:chExt cx="0" cy="0"/>
        </a:xfrm>
      </p:grpSpPr>
      <p:sp>
        <p:nvSpPr>
          <p:cNvPr id="2870" name="Google Shape;2870;p6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EDA</a:t>
            </a:r>
            <a:endParaRPr/>
          </a:p>
        </p:txBody>
      </p:sp>
      <p:sp>
        <p:nvSpPr>
          <p:cNvPr id="2871" name="Google Shape;2871;p66"/>
          <p:cNvSpPr txBox="1"/>
          <p:nvPr/>
        </p:nvSpPr>
        <p:spPr>
          <a:xfrm>
            <a:off x="715500" y="958850"/>
            <a:ext cx="37494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Bai Jamjuree"/>
                <a:ea typeface="Bai Jamjuree"/>
                <a:cs typeface="Bai Jamjuree"/>
                <a:sym typeface="Bai Jamjuree"/>
              </a:rPr>
              <a:t>Outlier detection</a:t>
            </a:r>
            <a:endParaRPr sz="1600">
              <a:solidFill>
                <a:schemeClr val="lt1"/>
              </a:solidFill>
              <a:latin typeface="Bai Jamjuree"/>
              <a:ea typeface="Bai Jamjuree"/>
              <a:cs typeface="Bai Jamjuree"/>
              <a:sym typeface="Bai Jamjuree"/>
            </a:endParaRPr>
          </a:p>
        </p:txBody>
      </p:sp>
      <p:pic>
        <p:nvPicPr>
          <p:cNvPr id="2872" name="Google Shape;2872;p66"/>
          <p:cNvPicPr preferRelativeResize="0"/>
          <p:nvPr/>
        </p:nvPicPr>
        <p:blipFill>
          <a:blip r:embed="rId3">
            <a:alphaModFix/>
          </a:blip>
          <a:stretch>
            <a:fillRect/>
          </a:stretch>
        </p:blipFill>
        <p:spPr>
          <a:xfrm>
            <a:off x="219700" y="1502725"/>
            <a:ext cx="4455224" cy="3051450"/>
          </a:xfrm>
          <a:prstGeom prst="rect">
            <a:avLst/>
          </a:prstGeom>
          <a:noFill/>
          <a:ln>
            <a:noFill/>
          </a:ln>
        </p:spPr>
      </p:pic>
      <p:pic>
        <p:nvPicPr>
          <p:cNvPr id="2873" name="Google Shape;2873;p66"/>
          <p:cNvPicPr preferRelativeResize="0"/>
          <p:nvPr/>
        </p:nvPicPr>
        <p:blipFill>
          <a:blip r:embed="rId4">
            <a:alphaModFix/>
          </a:blip>
          <a:stretch>
            <a:fillRect/>
          </a:stretch>
        </p:blipFill>
        <p:spPr>
          <a:xfrm>
            <a:off x="4837999" y="1502725"/>
            <a:ext cx="4164276" cy="30514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67"/>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4500">
                <a:solidFill>
                  <a:schemeClr val="dk2"/>
                </a:solidFill>
              </a:rPr>
              <a:t>Data Visualisations</a:t>
            </a:r>
            <a:r>
              <a:rPr lang="en" sz="6000"/>
              <a:t> </a:t>
            </a:r>
            <a:endParaRPr sz="6000"/>
          </a:p>
        </p:txBody>
      </p:sp>
      <p:sp>
        <p:nvSpPr>
          <p:cNvPr id="2879" name="Google Shape;2879;p67"/>
          <p:cNvSpPr txBox="1"/>
          <p:nvPr>
            <p:ph idx="2" type="title"/>
          </p:nvPr>
        </p:nvSpPr>
        <p:spPr>
          <a:xfrm>
            <a:off x="2748300" y="965501"/>
            <a:ext cx="36474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05</a:t>
            </a:r>
            <a:endParaRPr/>
          </a:p>
        </p:txBody>
      </p:sp>
      <p:cxnSp>
        <p:nvCxnSpPr>
          <p:cNvPr id="2880" name="Google Shape;2880;p67"/>
          <p:cNvCxnSpPr/>
          <p:nvPr/>
        </p:nvCxnSpPr>
        <p:spPr>
          <a:xfrm>
            <a:off x="1968150" y="3579361"/>
            <a:ext cx="5208300" cy="0"/>
          </a:xfrm>
          <a:prstGeom prst="straightConnector1">
            <a:avLst/>
          </a:prstGeom>
          <a:noFill/>
          <a:ln cap="flat" cmpd="sng" w="9525">
            <a:solidFill>
              <a:schemeClr val="lt1"/>
            </a:solidFill>
            <a:prstDash val="solid"/>
            <a:round/>
            <a:headEnd len="med" w="med" type="none"/>
            <a:tailEnd len="med" w="med" type="none"/>
          </a:ln>
        </p:spPr>
      </p:cxnSp>
      <p:sp>
        <p:nvSpPr>
          <p:cNvPr id="2881" name="Google Shape;2881;p67"/>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pic>
        <p:nvPicPr>
          <p:cNvPr id="2890" name="Google Shape;2890;p68"/>
          <p:cNvPicPr preferRelativeResize="0"/>
          <p:nvPr/>
        </p:nvPicPr>
        <p:blipFill>
          <a:blip r:embed="rId3">
            <a:alphaModFix/>
          </a:blip>
          <a:stretch>
            <a:fillRect/>
          </a:stretch>
        </p:blipFill>
        <p:spPr>
          <a:xfrm flipH="1" rot="10800000">
            <a:off x="6363112" y="2325750"/>
            <a:ext cx="7194375" cy="2062375"/>
          </a:xfrm>
          <a:prstGeom prst="rect">
            <a:avLst/>
          </a:prstGeom>
          <a:noFill/>
          <a:ln>
            <a:noFill/>
          </a:ln>
        </p:spPr>
      </p:pic>
      <p:sp>
        <p:nvSpPr>
          <p:cNvPr id="2891" name="Google Shape;2891;p68"/>
          <p:cNvSpPr/>
          <p:nvPr/>
        </p:nvSpPr>
        <p:spPr>
          <a:xfrm>
            <a:off x="7818499" y="4699539"/>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8"/>
          <p:cNvSpPr/>
          <p:nvPr/>
        </p:nvSpPr>
        <p:spPr>
          <a:xfrm rot="-5400000">
            <a:off x="7885999" y="4772714"/>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8">
            <a:hlinkClick action="ppaction://hlinksldjump" r:id="rId4"/>
          </p:cNvPr>
          <p:cNvSpPr/>
          <p:nvPr/>
        </p:nvSpPr>
        <p:spPr>
          <a:xfrm>
            <a:off x="7818499" y="4699539"/>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8">
            <a:hlinkClick action="ppaction://hlinkshowjump?jump=previousslide"/>
          </p:cNvPr>
          <p:cNvSpPr/>
          <p:nvPr/>
        </p:nvSpPr>
        <p:spPr>
          <a:xfrm>
            <a:off x="7510792" y="4786147"/>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8">
            <a:hlinkClick action="ppaction://hlinkshowjump?jump=nextslide"/>
          </p:cNvPr>
          <p:cNvSpPr/>
          <p:nvPr/>
        </p:nvSpPr>
        <p:spPr>
          <a:xfrm flipH="1">
            <a:off x="8325029" y="4786147"/>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6" name="Google Shape;2896;p68"/>
          <p:cNvPicPr preferRelativeResize="0"/>
          <p:nvPr/>
        </p:nvPicPr>
        <p:blipFill>
          <a:blip r:embed="rId5">
            <a:alphaModFix/>
          </a:blip>
          <a:stretch>
            <a:fillRect/>
          </a:stretch>
        </p:blipFill>
        <p:spPr>
          <a:xfrm>
            <a:off x="712950" y="1215200"/>
            <a:ext cx="7865976" cy="3434774"/>
          </a:xfrm>
          <a:prstGeom prst="rect">
            <a:avLst/>
          </a:prstGeom>
          <a:noFill/>
          <a:ln>
            <a:noFill/>
          </a:ln>
        </p:spPr>
      </p:pic>
      <p:sp>
        <p:nvSpPr>
          <p:cNvPr id="2897" name="Google Shape;2897;p68"/>
          <p:cNvSpPr txBox="1"/>
          <p:nvPr/>
        </p:nvSpPr>
        <p:spPr>
          <a:xfrm>
            <a:off x="918600" y="439025"/>
            <a:ext cx="7306800" cy="50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Bai Jamjuree"/>
                <a:ea typeface="Bai Jamjuree"/>
                <a:cs typeface="Bai Jamjuree"/>
                <a:sym typeface="Bai Jamjuree"/>
              </a:rPr>
              <a:t>Temperature change and disaster frequency vs years</a:t>
            </a:r>
            <a:endParaRPr b="1" sz="1700">
              <a:solidFill>
                <a:schemeClr val="lt1"/>
              </a:solidFill>
              <a:latin typeface="Bai Jamjuree"/>
              <a:ea typeface="Bai Jamjuree"/>
              <a:cs typeface="Bai Jamjuree"/>
              <a:sym typeface="Bai Jamjure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pic>
        <p:nvPicPr>
          <p:cNvPr id="2902" name="Google Shape;2902;p69"/>
          <p:cNvPicPr preferRelativeResize="0"/>
          <p:nvPr/>
        </p:nvPicPr>
        <p:blipFill>
          <a:blip r:embed="rId3">
            <a:alphaModFix/>
          </a:blip>
          <a:stretch>
            <a:fillRect/>
          </a:stretch>
        </p:blipFill>
        <p:spPr>
          <a:xfrm flipH="1" rot="10800000">
            <a:off x="6363112" y="2325750"/>
            <a:ext cx="7194375" cy="2062375"/>
          </a:xfrm>
          <a:prstGeom prst="rect">
            <a:avLst/>
          </a:prstGeom>
          <a:noFill/>
          <a:ln>
            <a:noFill/>
          </a:ln>
        </p:spPr>
      </p:pic>
      <p:sp>
        <p:nvSpPr>
          <p:cNvPr id="2903" name="Google Shape;2903;p69"/>
          <p:cNvSpPr/>
          <p:nvPr/>
        </p:nvSpPr>
        <p:spPr>
          <a:xfrm>
            <a:off x="7770424" y="47091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9"/>
          <p:cNvSpPr/>
          <p:nvPr/>
        </p:nvSpPr>
        <p:spPr>
          <a:xfrm rot="-5400000">
            <a:off x="7837924" y="47823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9">
            <a:hlinkClick action="ppaction://hlinksldjump" r:id="rId4"/>
          </p:cNvPr>
          <p:cNvSpPr/>
          <p:nvPr/>
        </p:nvSpPr>
        <p:spPr>
          <a:xfrm>
            <a:off x="7770424" y="47091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9">
            <a:hlinkClick action="ppaction://hlinkshowjump?jump=previousslide"/>
          </p:cNvPr>
          <p:cNvSpPr/>
          <p:nvPr/>
        </p:nvSpPr>
        <p:spPr>
          <a:xfrm>
            <a:off x="7462717" y="47957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9">
            <a:hlinkClick action="ppaction://hlinkshowjump?jump=nextslide"/>
          </p:cNvPr>
          <p:cNvSpPr/>
          <p:nvPr/>
        </p:nvSpPr>
        <p:spPr>
          <a:xfrm flipH="1">
            <a:off x="8276954" y="47957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8" name="Google Shape;2908;p69"/>
          <p:cNvPicPr preferRelativeResize="0"/>
          <p:nvPr/>
        </p:nvPicPr>
        <p:blipFill rotWithShape="1">
          <a:blip r:embed="rId5">
            <a:alphaModFix/>
          </a:blip>
          <a:srcRect b="9329" l="0" r="0" t="8325"/>
          <a:stretch/>
        </p:blipFill>
        <p:spPr>
          <a:xfrm>
            <a:off x="698075" y="820800"/>
            <a:ext cx="7736150" cy="3821713"/>
          </a:xfrm>
          <a:prstGeom prst="rect">
            <a:avLst/>
          </a:prstGeom>
          <a:noFill/>
          <a:ln>
            <a:noFill/>
          </a:ln>
        </p:spPr>
      </p:pic>
      <p:sp>
        <p:nvSpPr>
          <p:cNvPr id="2909" name="Google Shape;2909;p69"/>
          <p:cNvSpPr txBox="1"/>
          <p:nvPr/>
        </p:nvSpPr>
        <p:spPr>
          <a:xfrm>
            <a:off x="1029900" y="240375"/>
            <a:ext cx="7072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Bai Jamjuree"/>
                <a:ea typeface="Bai Jamjuree"/>
                <a:cs typeface="Bai Jamjuree"/>
                <a:sym typeface="Bai Jamjuree"/>
              </a:rPr>
              <a:t>Temperature change vs years</a:t>
            </a:r>
            <a:endParaRPr b="1" sz="1700">
              <a:solidFill>
                <a:schemeClr val="lt1"/>
              </a:solidFill>
              <a:latin typeface="Bai Jamjuree"/>
              <a:ea typeface="Bai Jamjuree"/>
              <a:cs typeface="Bai Jamjuree"/>
              <a:sym typeface="Bai Jamjure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pic>
        <p:nvPicPr>
          <p:cNvPr id="2914" name="Google Shape;2914;p70"/>
          <p:cNvPicPr preferRelativeResize="0"/>
          <p:nvPr/>
        </p:nvPicPr>
        <p:blipFill>
          <a:blip r:embed="rId3">
            <a:alphaModFix/>
          </a:blip>
          <a:stretch>
            <a:fillRect/>
          </a:stretch>
        </p:blipFill>
        <p:spPr>
          <a:xfrm flipH="1" rot="10800000">
            <a:off x="6363112" y="2325750"/>
            <a:ext cx="7194375" cy="2062375"/>
          </a:xfrm>
          <a:prstGeom prst="rect">
            <a:avLst/>
          </a:prstGeom>
          <a:noFill/>
          <a:ln>
            <a:noFill/>
          </a:ln>
        </p:spPr>
      </p:pic>
      <p:sp>
        <p:nvSpPr>
          <p:cNvPr id="2915" name="Google Shape;2915;p70"/>
          <p:cNvSpPr/>
          <p:nvPr/>
        </p:nvSpPr>
        <p:spPr>
          <a:xfrm>
            <a:off x="7770424" y="4699539"/>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0"/>
          <p:cNvSpPr/>
          <p:nvPr/>
        </p:nvSpPr>
        <p:spPr>
          <a:xfrm rot="-5400000">
            <a:off x="7837924" y="4772714"/>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0">
            <a:hlinkClick action="ppaction://hlinksldjump" r:id="rId4"/>
          </p:cNvPr>
          <p:cNvSpPr/>
          <p:nvPr/>
        </p:nvSpPr>
        <p:spPr>
          <a:xfrm>
            <a:off x="7770424" y="4699539"/>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0">
            <a:hlinkClick action="ppaction://hlinkshowjump?jump=previousslide"/>
          </p:cNvPr>
          <p:cNvSpPr/>
          <p:nvPr/>
        </p:nvSpPr>
        <p:spPr>
          <a:xfrm>
            <a:off x="7462717" y="4786147"/>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0">
            <a:hlinkClick action="ppaction://hlinkshowjump?jump=nextslide"/>
          </p:cNvPr>
          <p:cNvSpPr/>
          <p:nvPr/>
        </p:nvSpPr>
        <p:spPr>
          <a:xfrm flipH="1">
            <a:off x="8276954" y="4786147"/>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0" name="Google Shape;2920;p70"/>
          <p:cNvPicPr preferRelativeResize="0"/>
          <p:nvPr/>
        </p:nvPicPr>
        <p:blipFill>
          <a:blip r:embed="rId5">
            <a:alphaModFix/>
          </a:blip>
          <a:stretch>
            <a:fillRect/>
          </a:stretch>
        </p:blipFill>
        <p:spPr>
          <a:xfrm>
            <a:off x="220638" y="1038863"/>
            <a:ext cx="8654774" cy="3660675"/>
          </a:xfrm>
          <a:prstGeom prst="rect">
            <a:avLst/>
          </a:prstGeom>
          <a:noFill/>
          <a:ln>
            <a:noFill/>
          </a:ln>
        </p:spPr>
      </p:pic>
      <p:sp>
        <p:nvSpPr>
          <p:cNvPr id="2921" name="Google Shape;2921;p70"/>
          <p:cNvSpPr txBox="1"/>
          <p:nvPr/>
        </p:nvSpPr>
        <p:spPr>
          <a:xfrm>
            <a:off x="244663" y="374950"/>
            <a:ext cx="8606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Bai Jamjuree"/>
                <a:ea typeface="Bai Jamjuree"/>
                <a:cs typeface="Bai Jamjuree"/>
                <a:sym typeface="Bai Jamjuree"/>
              </a:rPr>
              <a:t>Country-wise Total Carbon Emissions</a:t>
            </a:r>
            <a:r>
              <a:rPr b="1" lang="en" sz="1700">
                <a:solidFill>
                  <a:schemeClr val="lt1"/>
                </a:solidFill>
                <a:latin typeface="Bai Jamjuree"/>
                <a:ea typeface="Bai Jamjuree"/>
                <a:cs typeface="Bai Jamjuree"/>
                <a:sym typeface="Bai Jamjuree"/>
              </a:rPr>
              <a:t> across the years (1992-2020)</a:t>
            </a:r>
            <a:endParaRPr b="1" sz="1700">
              <a:solidFill>
                <a:schemeClr val="lt1"/>
              </a:solidFill>
              <a:latin typeface="Bai Jamjuree"/>
              <a:ea typeface="Bai Jamjuree"/>
              <a:cs typeface="Bai Jamjuree"/>
              <a:sym typeface="Bai Jamjure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5" name="Shape 2925"/>
        <p:cNvGrpSpPr/>
        <p:nvPr/>
      </p:nvGrpSpPr>
      <p:grpSpPr>
        <a:xfrm>
          <a:off x="0" y="0"/>
          <a:ext cx="0" cy="0"/>
          <a:chOff x="0" y="0"/>
          <a:chExt cx="0" cy="0"/>
        </a:xfrm>
      </p:grpSpPr>
      <p:pic>
        <p:nvPicPr>
          <p:cNvPr id="2926" name="Google Shape;2926;p71"/>
          <p:cNvPicPr preferRelativeResize="0"/>
          <p:nvPr/>
        </p:nvPicPr>
        <p:blipFill>
          <a:blip r:embed="rId3">
            <a:alphaModFix/>
          </a:blip>
          <a:stretch>
            <a:fillRect/>
          </a:stretch>
        </p:blipFill>
        <p:spPr>
          <a:xfrm flipH="1" rot="10800000">
            <a:off x="6363112" y="2325750"/>
            <a:ext cx="7194375" cy="2062375"/>
          </a:xfrm>
          <a:prstGeom prst="rect">
            <a:avLst/>
          </a:prstGeom>
          <a:noFill/>
          <a:ln>
            <a:noFill/>
          </a:ln>
        </p:spPr>
      </p:pic>
      <p:sp>
        <p:nvSpPr>
          <p:cNvPr id="2927" name="Google Shape;2927;p71"/>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1"/>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1">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1">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1">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2" name="Google Shape;2932;p71"/>
          <p:cNvPicPr preferRelativeResize="0"/>
          <p:nvPr/>
        </p:nvPicPr>
        <p:blipFill>
          <a:blip r:embed="rId5">
            <a:alphaModFix/>
          </a:blip>
          <a:stretch>
            <a:fillRect/>
          </a:stretch>
        </p:blipFill>
        <p:spPr>
          <a:xfrm>
            <a:off x="5346171" y="240350"/>
            <a:ext cx="3678978" cy="2970150"/>
          </a:xfrm>
          <a:prstGeom prst="rect">
            <a:avLst/>
          </a:prstGeom>
          <a:noFill/>
          <a:ln>
            <a:noFill/>
          </a:ln>
        </p:spPr>
      </p:pic>
      <p:pic>
        <p:nvPicPr>
          <p:cNvPr id="2933" name="Google Shape;2933;p71"/>
          <p:cNvPicPr preferRelativeResize="0"/>
          <p:nvPr/>
        </p:nvPicPr>
        <p:blipFill>
          <a:blip r:embed="rId6">
            <a:alphaModFix/>
          </a:blip>
          <a:stretch>
            <a:fillRect/>
          </a:stretch>
        </p:blipFill>
        <p:spPr>
          <a:xfrm>
            <a:off x="128175" y="2210500"/>
            <a:ext cx="5842150" cy="2700875"/>
          </a:xfrm>
          <a:prstGeom prst="rect">
            <a:avLst/>
          </a:prstGeom>
          <a:noFill/>
          <a:ln>
            <a:noFill/>
          </a:ln>
        </p:spPr>
      </p:pic>
      <p:sp>
        <p:nvSpPr>
          <p:cNvPr id="2934" name="Google Shape;2934;p71"/>
          <p:cNvSpPr txBox="1"/>
          <p:nvPr/>
        </p:nvSpPr>
        <p:spPr>
          <a:xfrm>
            <a:off x="3070075" y="240350"/>
            <a:ext cx="20766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Bai Jamjuree"/>
                <a:ea typeface="Bai Jamjuree"/>
                <a:cs typeface="Bai Jamjuree"/>
                <a:sym typeface="Bai Jamjuree"/>
              </a:rPr>
              <a:t>Correlation Matrix</a:t>
            </a:r>
            <a:endParaRPr b="1" sz="1700">
              <a:solidFill>
                <a:schemeClr val="lt1"/>
              </a:solidFill>
              <a:latin typeface="Bai Jamjuree"/>
              <a:ea typeface="Bai Jamjuree"/>
              <a:cs typeface="Bai Jamjuree"/>
              <a:sym typeface="Bai Jamjuree"/>
            </a:endParaRPr>
          </a:p>
        </p:txBody>
      </p:sp>
      <p:sp>
        <p:nvSpPr>
          <p:cNvPr id="2935" name="Google Shape;2935;p71"/>
          <p:cNvSpPr txBox="1"/>
          <p:nvPr/>
        </p:nvSpPr>
        <p:spPr>
          <a:xfrm>
            <a:off x="233950" y="1400450"/>
            <a:ext cx="49800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Bai Jamjuree"/>
                <a:ea typeface="Bai Jamjuree"/>
                <a:cs typeface="Bai Jamjuree"/>
                <a:sym typeface="Bai Jamjuree"/>
              </a:rPr>
              <a:t>Total Carbon Emissions by different sources</a:t>
            </a:r>
            <a:endParaRPr b="1" sz="1700">
              <a:solidFill>
                <a:schemeClr val="lt1"/>
              </a:solidFill>
              <a:latin typeface="Bai Jamjuree"/>
              <a:ea typeface="Bai Jamjuree"/>
              <a:cs typeface="Bai Jamjuree"/>
              <a:sym typeface="Bai Jamjure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54"/>
          <p:cNvSpPr/>
          <p:nvPr/>
        </p:nvSpPr>
        <p:spPr>
          <a:xfrm>
            <a:off x="951017" y="3642122"/>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4840804" y="3642122"/>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4840804" y="2617251"/>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951017" y="263197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4840804" y="16132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951017" y="16132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txBox="1"/>
          <p:nvPr>
            <p:ph idx="21"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TABLE OF CONTENTS</a:t>
            </a:r>
            <a:endParaRPr/>
          </a:p>
        </p:txBody>
      </p:sp>
      <p:sp>
        <p:nvSpPr>
          <p:cNvPr id="2600" name="Google Shape;2600;p54"/>
          <p:cNvSpPr txBox="1"/>
          <p:nvPr>
            <p:ph type="title"/>
          </p:nvPr>
        </p:nvSpPr>
        <p:spPr>
          <a:xfrm>
            <a:off x="817925" y="1535078"/>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
        <p:nvSpPr>
          <p:cNvPr id="2601" name="Google Shape;2601;p54"/>
          <p:cNvSpPr txBox="1"/>
          <p:nvPr>
            <p:ph idx="1" type="subTitle"/>
          </p:nvPr>
        </p:nvSpPr>
        <p:spPr>
          <a:xfrm>
            <a:off x="1639625" y="1728138"/>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Introduction</a:t>
            </a:r>
            <a:endParaRPr/>
          </a:p>
        </p:txBody>
      </p:sp>
      <p:sp>
        <p:nvSpPr>
          <p:cNvPr id="2602" name="Google Shape;2602;p54"/>
          <p:cNvSpPr txBox="1"/>
          <p:nvPr>
            <p:ph idx="3" type="title"/>
          </p:nvPr>
        </p:nvSpPr>
        <p:spPr>
          <a:xfrm>
            <a:off x="817925" y="254729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02</a:t>
            </a:r>
            <a:endParaRPr>
              <a:solidFill>
                <a:schemeClr val="dk1"/>
              </a:solidFill>
            </a:endParaRPr>
          </a:p>
        </p:txBody>
      </p:sp>
      <p:sp>
        <p:nvSpPr>
          <p:cNvPr id="2603" name="Google Shape;2603;p54"/>
          <p:cNvSpPr txBox="1"/>
          <p:nvPr>
            <p:ph idx="4" type="subTitle"/>
          </p:nvPr>
        </p:nvSpPr>
        <p:spPr>
          <a:xfrm>
            <a:off x="1663525" y="2731825"/>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Motivation</a:t>
            </a:r>
            <a:endParaRPr/>
          </a:p>
        </p:txBody>
      </p:sp>
      <p:sp>
        <p:nvSpPr>
          <p:cNvPr id="2604" name="Google Shape;2604;p54"/>
          <p:cNvSpPr txBox="1"/>
          <p:nvPr>
            <p:ph idx="6" type="title"/>
          </p:nvPr>
        </p:nvSpPr>
        <p:spPr>
          <a:xfrm>
            <a:off x="817925" y="355951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03</a:t>
            </a:r>
            <a:endParaRPr>
              <a:solidFill>
                <a:schemeClr val="dk1"/>
              </a:solidFill>
            </a:endParaRPr>
          </a:p>
        </p:txBody>
      </p:sp>
      <p:sp>
        <p:nvSpPr>
          <p:cNvPr id="2605" name="Google Shape;2605;p54"/>
          <p:cNvSpPr txBox="1"/>
          <p:nvPr>
            <p:ph idx="7" type="subTitle"/>
          </p:nvPr>
        </p:nvSpPr>
        <p:spPr>
          <a:xfrm>
            <a:off x="1639625" y="3759325"/>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Dataset</a:t>
            </a:r>
            <a:endParaRPr/>
          </a:p>
        </p:txBody>
      </p:sp>
      <p:sp>
        <p:nvSpPr>
          <p:cNvPr id="2606" name="Google Shape;2606;p54"/>
          <p:cNvSpPr txBox="1"/>
          <p:nvPr>
            <p:ph idx="9" type="title"/>
          </p:nvPr>
        </p:nvSpPr>
        <p:spPr>
          <a:xfrm>
            <a:off x="4707713" y="1535078"/>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04</a:t>
            </a:r>
            <a:endParaRPr>
              <a:solidFill>
                <a:schemeClr val="dk1"/>
              </a:solidFill>
            </a:endParaRPr>
          </a:p>
        </p:txBody>
      </p:sp>
      <p:sp>
        <p:nvSpPr>
          <p:cNvPr id="2607" name="Google Shape;2607;p54"/>
          <p:cNvSpPr txBox="1"/>
          <p:nvPr>
            <p:ph idx="13" type="subTitle"/>
          </p:nvPr>
        </p:nvSpPr>
        <p:spPr>
          <a:xfrm>
            <a:off x="5529413" y="1734875"/>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Project Plan</a:t>
            </a:r>
            <a:endParaRPr/>
          </a:p>
        </p:txBody>
      </p:sp>
      <p:sp>
        <p:nvSpPr>
          <p:cNvPr id="2608" name="Google Shape;2608;p54"/>
          <p:cNvSpPr txBox="1"/>
          <p:nvPr>
            <p:ph idx="15" type="title"/>
          </p:nvPr>
        </p:nvSpPr>
        <p:spPr>
          <a:xfrm>
            <a:off x="4707713" y="254729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05</a:t>
            </a:r>
            <a:endParaRPr>
              <a:solidFill>
                <a:schemeClr val="dk1"/>
              </a:solidFill>
            </a:endParaRPr>
          </a:p>
        </p:txBody>
      </p:sp>
      <p:sp>
        <p:nvSpPr>
          <p:cNvPr id="2609" name="Google Shape;2609;p54"/>
          <p:cNvSpPr txBox="1"/>
          <p:nvPr>
            <p:ph idx="16" type="subTitle"/>
          </p:nvPr>
        </p:nvSpPr>
        <p:spPr>
          <a:xfrm>
            <a:off x="5529413" y="2736338"/>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Data Visualizations</a:t>
            </a:r>
            <a:endParaRPr/>
          </a:p>
        </p:txBody>
      </p:sp>
      <p:sp>
        <p:nvSpPr>
          <p:cNvPr id="2610" name="Google Shape;2610;p54"/>
          <p:cNvSpPr txBox="1"/>
          <p:nvPr>
            <p:ph idx="18" type="title"/>
          </p:nvPr>
        </p:nvSpPr>
        <p:spPr>
          <a:xfrm>
            <a:off x="4707713" y="355951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06</a:t>
            </a:r>
            <a:endParaRPr>
              <a:solidFill>
                <a:schemeClr val="dk1"/>
              </a:solidFill>
            </a:endParaRPr>
          </a:p>
        </p:txBody>
      </p:sp>
      <p:sp>
        <p:nvSpPr>
          <p:cNvPr id="2611" name="Google Shape;2611;p54"/>
          <p:cNvSpPr txBox="1"/>
          <p:nvPr>
            <p:ph idx="19" type="subTitle"/>
          </p:nvPr>
        </p:nvSpPr>
        <p:spPr>
          <a:xfrm>
            <a:off x="5529413" y="3737788"/>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Conclusion</a:t>
            </a:r>
            <a:endParaRPr/>
          </a:p>
        </p:txBody>
      </p:sp>
      <p:sp>
        <p:nvSpPr>
          <p:cNvPr id="2612" name="Google Shape;2612;p5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9" name="Shape 2939"/>
        <p:cNvGrpSpPr/>
        <p:nvPr/>
      </p:nvGrpSpPr>
      <p:grpSpPr>
        <a:xfrm>
          <a:off x="0" y="0"/>
          <a:ext cx="0" cy="0"/>
          <a:chOff x="0" y="0"/>
          <a:chExt cx="0" cy="0"/>
        </a:xfrm>
      </p:grpSpPr>
      <p:pic>
        <p:nvPicPr>
          <p:cNvPr id="2940" name="Google Shape;2940;p72"/>
          <p:cNvPicPr preferRelativeResize="0"/>
          <p:nvPr/>
        </p:nvPicPr>
        <p:blipFill>
          <a:blip r:embed="rId3">
            <a:alphaModFix/>
          </a:blip>
          <a:stretch>
            <a:fillRect/>
          </a:stretch>
        </p:blipFill>
        <p:spPr>
          <a:xfrm flipH="1" rot="10800000">
            <a:off x="6363112" y="2325750"/>
            <a:ext cx="7194375" cy="2062375"/>
          </a:xfrm>
          <a:prstGeom prst="rect">
            <a:avLst/>
          </a:prstGeom>
          <a:noFill/>
          <a:ln>
            <a:noFill/>
          </a:ln>
        </p:spPr>
      </p:pic>
      <p:sp>
        <p:nvSpPr>
          <p:cNvPr id="2941" name="Google Shape;2941;p72"/>
          <p:cNvSpPr/>
          <p:nvPr/>
        </p:nvSpPr>
        <p:spPr>
          <a:xfrm>
            <a:off x="7837699" y="4718789"/>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2"/>
          <p:cNvSpPr/>
          <p:nvPr/>
        </p:nvSpPr>
        <p:spPr>
          <a:xfrm rot="-5400000">
            <a:off x="7905199" y="4791964"/>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2">
            <a:hlinkClick action="ppaction://hlinksldjump" r:id="rId4"/>
          </p:cNvPr>
          <p:cNvSpPr/>
          <p:nvPr/>
        </p:nvSpPr>
        <p:spPr>
          <a:xfrm>
            <a:off x="7837699" y="4718789"/>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2">
            <a:hlinkClick action="ppaction://hlinkshowjump?jump=previousslide"/>
          </p:cNvPr>
          <p:cNvSpPr/>
          <p:nvPr/>
        </p:nvSpPr>
        <p:spPr>
          <a:xfrm>
            <a:off x="7529992" y="4805397"/>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2">
            <a:hlinkClick action="ppaction://hlinkshowjump?jump=nextslide"/>
          </p:cNvPr>
          <p:cNvSpPr/>
          <p:nvPr/>
        </p:nvSpPr>
        <p:spPr>
          <a:xfrm flipH="1">
            <a:off x="8344229" y="4805397"/>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6" name="Google Shape;2946;p72"/>
          <p:cNvPicPr preferRelativeResize="0"/>
          <p:nvPr/>
        </p:nvPicPr>
        <p:blipFill>
          <a:blip r:embed="rId5">
            <a:alphaModFix/>
          </a:blip>
          <a:stretch>
            <a:fillRect/>
          </a:stretch>
        </p:blipFill>
        <p:spPr>
          <a:xfrm>
            <a:off x="174600" y="1325025"/>
            <a:ext cx="8627549" cy="3316851"/>
          </a:xfrm>
          <a:prstGeom prst="rect">
            <a:avLst/>
          </a:prstGeom>
          <a:noFill/>
          <a:ln>
            <a:noFill/>
          </a:ln>
        </p:spPr>
      </p:pic>
      <p:sp>
        <p:nvSpPr>
          <p:cNvPr id="2947" name="Google Shape;2947;p72"/>
          <p:cNvSpPr txBox="1"/>
          <p:nvPr/>
        </p:nvSpPr>
        <p:spPr>
          <a:xfrm>
            <a:off x="258225" y="285225"/>
            <a:ext cx="8460300" cy="7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Bai Jamjuree"/>
                <a:ea typeface="Bai Jamjuree"/>
                <a:cs typeface="Bai Jamjuree"/>
                <a:sym typeface="Bai Jamjuree"/>
              </a:rPr>
              <a:t>Analysis of Temperature, Carbon Emissions, Carbon Stocks, Disasters and Forest cover across the years</a:t>
            </a:r>
            <a:endParaRPr b="1" sz="1700">
              <a:solidFill>
                <a:schemeClr val="lt1"/>
              </a:solidFill>
              <a:latin typeface="Bai Jamjuree"/>
              <a:ea typeface="Bai Jamjuree"/>
              <a:cs typeface="Bai Jamjuree"/>
              <a:sym typeface="Bai Jamjure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pic>
        <p:nvPicPr>
          <p:cNvPr id="2952" name="Google Shape;2952;p73"/>
          <p:cNvPicPr preferRelativeResize="0"/>
          <p:nvPr/>
        </p:nvPicPr>
        <p:blipFill>
          <a:blip r:embed="rId3">
            <a:alphaModFix/>
          </a:blip>
          <a:stretch>
            <a:fillRect/>
          </a:stretch>
        </p:blipFill>
        <p:spPr>
          <a:xfrm flipH="1" rot="10800000">
            <a:off x="6363112" y="2325750"/>
            <a:ext cx="7194375" cy="2062375"/>
          </a:xfrm>
          <a:prstGeom prst="rect">
            <a:avLst/>
          </a:prstGeom>
          <a:noFill/>
          <a:ln>
            <a:noFill/>
          </a:ln>
        </p:spPr>
      </p:pic>
      <p:sp>
        <p:nvSpPr>
          <p:cNvPr id="2953" name="Google Shape;2953;p73"/>
          <p:cNvSpPr/>
          <p:nvPr/>
        </p:nvSpPr>
        <p:spPr>
          <a:xfrm>
            <a:off x="7764649" y="4718789"/>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3"/>
          <p:cNvSpPr/>
          <p:nvPr/>
        </p:nvSpPr>
        <p:spPr>
          <a:xfrm rot="-5400000">
            <a:off x="7832149" y="4791964"/>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3">
            <a:hlinkClick action="ppaction://hlinksldjump" r:id="rId4"/>
          </p:cNvPr>
          <p:cNvSpPr/>
          <p:nvPr/>
        </p:nvSpPr>
        <p:spPr>
          <a:xfrm>
            <a:off x="7764649" y="4718789"/>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3">
            <a:hlinkClick action="ppaction://hlinkshowjump?jump=previousslide"/>
          </p:cNvPr>
          <p:cNvSpPr/>
          <p:nvPr/>
        </p:nvSpPr>
        <p:spPr>
          <a:xfrm>
            <a:off x="7456942" y="4805397"/>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3">
            <a:hlinkClick action="ppaction://hlinkshowjump?jump=nextslide"/>
          </p:cNvPr>
          <p:cNvSpPr/>
          <p:nvPr/>
        </p:nvSpPr>
        <p:spPr>
          <a:xfrm flipH="1">
            <a:off x="8271179" y="4805397"/>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8" name="Google Shape;2958;p73"/>
          <p:cNvPicPr preferRelativeResize="0"/>
          <p:nvPr/>
        </p:nvPicPr>
        <p:blipFill rotWithShape="1">
          <a:blip r:embed="rId5">
            <a:alphaModFix/>
          </a:blip>
          <a:srcRect b="12365" l="0" r="0" t="12282"/>
          <a:stretch/>
        </p:blipFill>
        <p:spPr>
          <a:xfrm>
            <a:off x="656950" y="765900"/>
            <a:ext cx="8026451" cy="3914425"/>
          </a:xfrm>
          <a:prstGeom prst="rect">
            <a:avLst/>
          </a:prstGeom>
          <a:noFill/>
          <a:ln>
            <a:noFill/>
          </a:ln>
        </p:spPr>
      </p:pic>
      <p:sp>
        <p:nvSpPr>
          <p:cNvPr id="2959" name="Google Shape;2959;p73"/>
          <p:cNvSpPr txBox="1"/>
          <p:nvPr/>
        </p:nvSpPr>
        <p:spPr>
          <a:xfrm>
            <a:off x="656950" y="323675"/>
            <a:ext cx="81432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Bai Jamjuree"/>
                <a:ea typeface="Bai Jamjuree"/>
                <a:cs typeface="Bai Jamjuree"/>
                <a:sym typeface="Bai Jamjuree"/>
              </a:rPr>
              <a:t>Temperature change vs Forest Area over time for all countries</a:t>
            </a:r>
            <a:endParaRPr b="1" sz="1700">
              <a:solidFill>
                <a:schemeClr val="lt1"/>
              </a:solidFill>
              <a:latin typeface="Bai Jamjuree"/>
              <a:ea typeface="Bai Jamjuree"/>
              <a:cs typeface="Bai Jamjuree"/>
              <a:sym typeface="Bai Jamjure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sp>
        <p:nvSpPr>
          <p:cNvPr id="2964" name="Google Shape;2964;p7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Case Study</a:t>
            </a:r>
            <a:endParaRPr/>
          </a:p>
        </p:txBody>
      </p:sp>
      <p:grpSp>
        <p:nvGrpSpPr>
          <p:cNvPr id="2965" name="Google Shape;2965;p74"/>
          <p:cNvGrpSpPr/>
          <p:nvPr/>
        </p:nvGrpSpPr>
        <p:grpSpPr>
          <a:xfrm>
            <a:off x="3593851" y="1654926"/>
            <a:ext cx="4631841" cy="2354952"/>
            <a:chOff x="238125" y="1038125"/>
            <a:chExt cx="7146800" cy="3633625"/>
          </a:xfrm>
        </p:grpSpPr>
        <p:sp>
          <p:nvSpPr>
            <p:cNvPr id="2966" name="Google Shape;2966;p7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8" name="Google Shape;4538;p74"/>
          <p:cNvSpPr txBox="1"/>
          <p:nvPr/>
        </p:nvSpPr>
        <p:spPr>
          <a:xfrm>
            <a:off x="358925" y="1225775"/>
            <a:ext cx="2616900" cy="4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United States</a:t>
            </a:r>
            <a:endParaRPr sz="2100">
              <a:solidFill>
                <a:schemeClr val="dk2"/>
              </a:solidFill>
              <a:latin typeface="Aldrich"/>
              <a:ea typeface="Aldrich"/>
              <a:cs typeface="Aldrich"/>
              <a:sym typeface="Aldrich"/>
            </a:endParaRPr>
          </a:p>
        </p:txBody>
      </p:sp>
      <p:sp>
        <p:nvSpPr>
          <p:cNvPr id="4539" name="Google Shape;4539;p74"/>
          <p:cNvSpPr txBox="1"/>
          <p:nvPr/>
        </p:nvSpPr>
        <p:spPr>
          <a:xfrm>
            <a:off x="406998" y="1687775"/>
            <a:ext cx="2568600" cy="582300"/>
          </a:xfrm>
          <a:prstGeom prst="rect">
            <a:avLst/>
          </a:prstGeom>
          <a:no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a:solidFill>
                <a:schemeClr val="lt1"/>
              </a:solidFill>
              <a:latin typeface="Bai Jamjuree"/>
              <a:ea typeface="Bai Jamjuree"/>
              <a:cs typeface="Bai Jamjuree"/>
              <a:sym typeface="Bai Jamjuree"/>
            </a:endParaRPr>
          </a:p>
        </p:txBody>
      </p:sp>
      <p:cxnSp>
        <p:nvCxnSpPr>
          <p:cNvPr id="4540" name="Google Shape;4540;p74"/>
          <p:cNvCxnSpPr/>
          <p:nvPr/>
        </p:nvCxnSpPr>
        <p:spPr>
          <a:xfrm>
            <a:off x="2551256" y="1456775"/>
            <a:ext cx="1852500" cy="775200"/>
          </a:xfrm>
          <a:prstGeom prst="bentConnector3">
            <a:avLst>
              <a:gd fmla="val 43943" name="adj1"/>
            </a:avLst>
          </a:prstGeom>
          <a:noFill/>
          <a:ln cap="flat" cmpd="sng" w="9525">
            <a:solidFill>
              <a:schemeClr val="lt1"/>
            </a:solidFill>
            <a:prstDash val="solid"/>
            <a:round/>
            <a:headEnd len="med" w="med" type="none"/>
            <a:tailEnd len="med" w="med" type="oval"/>
          </a:ln>
        </p:spPr>
      </p:cxnSp>
      <p:grpSp>
        <p:nvGrpSpPr>
          <p:cNvPr id="4541" name="Google Shape;4541;p74"/>
          <p:cNvGrpSpPr/>
          <p:nvPr/>
        </p:nvGrpSpPr>
        <p:grpSpPr>
          <a:xfrm flipH="1">
            <a:off x="9148986" y="905775"/>
            <a:ext cx="357454" cy="956304"/>
            <a:chOff x="357713" y="600975"/>
            <a:chExt cx="357454" cy="956304"/>
          </a:xfrm>
        </p:grpSpPr>
        <p:sp>
          <p:nvSpPr>
            <p:cNvPr id="4542" name="Google Shape;4542;p7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74"/>
          <p:cNvGrpSpPr/>
          <p:nvPr/>
        </p:nvGrpSpPr>
        <p:grpSpPr>
          <a:xfrm flipH="1">
            <a:off x="6435113" y="-1010428"/>
            <a:ext cx="2019176" cy="2019176"/>
            <a:chOff x="1943325" y="-220375"/>
            <a:chExt cx="1298672" cy="1298672"/>
          </a:xfrm>
        </p:grpSpPr>
        <p:sp>
          <p:nvSpPr>
            <p:cNvPr id="4547" name="Google Shape;4547;p74"/>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4"/>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4"/>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4"/>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4"/>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4"/>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4"/>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4"/>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4"/>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4"/>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4"/>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4"/>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4"/>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4"/>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4"/>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4"/>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4"/>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4"/>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4"/>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4"/>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4"/>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4"/>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4"/>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4"/>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4"/>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4"/>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4"/>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4"/>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4"/>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4"/>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4"/>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4"/>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4"/>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4"/>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4"/>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4"/>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4"/>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4"/>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4"/>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4"/>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4"/>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4"/>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4"/>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4"/>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4"/>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4"/>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4"/>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4"/>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5" name="Google Shape;4595;p7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4">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4"/>
          <p:cNvSpPr txBox="1"/>
          <p:nvPr/>
        </p:nvSpPr>
        <p:spPr>
          <a:xfrm>
            <a:off x="667200" y="1762475"/>
            <a:ext cx="2616900" cy="20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The U.S. presents a unique and highly relevant case study for climate change due to its diverse geography, varied climate conditions, Policies, Public awareness, Data Availability and significant contributions to global greenhouse gas emissions. </a:t>
            </a:r>
            <a:endParaRPr>
              <a:solidFill>
                <a:schemeClr val="lt1"/>
              </a:solidFill>
              <a:latin typeface="Bai Jamjuree"/>
              <a:ea typeface="Bai Jamjuree"/>
              <a:cs typeface="Bai Jamjuree"/>
              <a:sym typeface="Bai Jamjure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4" name="Shape 4604"/>
        <p:cNvGrpSpPr/>
        <p:nvPr/>
      </p:nvGrpSpPr>
      <p:grpSpPr>
        <a:xfrm>
          <a:off x="0" y="0"/>
          <a:ext cx="0" cy="0"/>
          <a:chOff x="0" y="0"/>
          <a:chExt cx="0" cy="0"/>
        </a:xfrm>
      </p:grpSpPr>
      <p:pic>
        <p:nvPicPr>
          <p:cNvPr id="4605" name="Google Shape;4605;p75"/>
          <p:cNvPicPr preferRelativeResize="0"/>
          <p:nvPr/>
        </p:nvPicPr>
        <p:blipFill>
          <a:blip r:embed="rId3">
            <a:alphaModFix/>
          </a:blip>
          <a:stretch>
            <a:fillRect/>
          </a:stretch>
        </p:blipFill>
        <p:spPr>
          <a:xfrm flipH="1" rot="10800000">
            <a:off x="6363112" y="2325750"/>
            <a:ext cx="7194375" cy="2062375"/>
          </a:xfrm>
          <a:prstGeom prst="rect">
            <a:avLst/>
          </a:prstGeom>
          <a:noFill/>
          <a:ln>
            <a:noFill/>
          </a:ln>
        </p:spPr>
      </p:pic>
      <p:sp>
        <p:nvSpPr>
          <p:cNvPr id="4606" name="Google Shape;4606;p75"/>
          <p:cNvSpPr/>
          <p:nvPr/>
        </p:nvSpPr>
        <p:spPr>
          <a:xfrm>
            <a:off x="7764649" y="4718789"/>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5"/>
          <p:cNvSpPr/>
          <p:nvPr/>
        </p:nvSpPr>
        <p:spPr>
          <a:xfrm rot="-5400000">
            <a:off x="7832149" y="4791964"/>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5">
            <a:hlinkClick action="ppaction://hlinksldjump" r:id="rId4"/>
          </p:cNvPr>
          <p:cNvSpPr/>
          <p:nvPr/>
        </p:nvSpPr>
        <p:spPr>
          <a:xfrm>
            <a:off x="7764649" y="4718789"/>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5">
            <a:hlinkClick action="ppaction://hlinkshowjump?jump=previousslide"/>
          </p:cNvPr>
          <p:cNvSpPr/>
          <p:nvPr/>
        </p:nvSpPr>
        <p:spPr>
          <a:xfrm>
            <a:off x="7456942" y="4805397"/>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5">
            <a:hlinkClick action="ppaction://hlinkshowjump?jump=nextslide"/>
          </p:cNvPr>
          <p:cNvSpPr/>
          <p:nvPr/>
        </p:nvSpPr>
        <p:spPr>
          <a:xfrm flipH="1">
            <a:off x="8271179" y="4805397"/>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5"/>
          <p:cNvSpPr txBox="1"/>
          <p:nvPr/>
        </p:nvSpPr>
        <p:spPr>
          <a:xfrm>
            <a:off x="656950" y="323675"/>
            <a:ext cx="8143200" cy="548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b="1" lang="en" sz="1700">
                <a:solidFill>
                  <a:schemeClr val="lt1"/>
                </a:solidFill>
                <a:latin typeface="Bai Jamjuree"/>
                <a:ea typeface="Bai Jamjuree"/>
                <a:cs typeface="Bai Jamjuree"/>
                <a:sym typeface="Bai Jamjuree"/>
              </a:rPr>
              <a:t>                                        UV Exposure Analysis</a:t>
            </a:r>
            <a:endParaRPr b="1" sz="1700">
              <a:solidFill>
                <a:schemeClr val="lt1"/>
              </a:solidFill>
              <a:latin typeface="Bai Jamjuree"/>
              <a:ea typeface="Bai Jamjuree"/>
              <a:cs typeface="Bai Jamjuree"/>
              <a:sym typeface="Bai Jamjuree"/>
            </a:endParaRPr>
          </a:p>
          <a:p>
            <a:pPr indent="0" lvl="0" marL="0" rtl="0" algn="ctr">
              <a:spcBef>
                <a:spcPts val="0"/>
              </a:spcBef>
              <a:spcAft>
                <a:spcPts val="0"/>
              </a:spcAft>
              <a:buNone/>
            </a:pPr>
            <a:r>
              <a:t/>
            </a:r>
            <a:endParaRPr b="1" sz="1700">
              <a:solidFill>
                <a:schemeClr val="lt1"/>
              </a:solidFill>
              <a:latin typeface="Bai Jamjuree"/>
              <a:ea typeface="Bai Jamjuree"/>
              <a:cs typeface="Bai Jamjuree"/>
              <a:sym typeface="Bai Jamjuree"/>
            </a:endParaRPr>
          </a:p>
        </p:txBody>
      </p:sp>
      <p:pic>
        <p:nvPicPr>
          <p:cNvPr id="4612" name="Google Shape;4612;p75"/>
          <p:cNvPicPr preferRelativeResize="0"/>
          <p:nvPr/>
        </p:nvPicPr>
        <p:blipFill>
          <a:blip r:embed="rId5">
            <a:alphaModFix/>
          </a:blip>
          <a:stretch>
            <a:fillRect/>
          </a:stretch>
        </p:blipFill>
        <p:spPr>
          <a:xfrm>
            <a:off x="657200" y="707625"/>
            <a:ext cx="7829599" cy="4011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6" name="Shape 4616"/>
        <p:cNvGrpSpPr/>
        <p:nvPr/>
      </p:nvGrpSpPr>
      <p:grpSpPr>
        <a:xfrm>
          <a:off x="0" y="0"/>
          <a:ext cx="0" cy="0"/>
          <a:chOff x="0" y="0"/>
          <a:chExt cx="0" cy="0"/>
        </a:xfrm>
      </p:grpSpPr>
      <p:pic>
        <p:nvPicPr>
          <p:cNvPr id="4617" name="Google Shape;4617;p76"/>
          <p:cNvPicPr preferRelativeResize="0"/>
          <p:nvPr/>
        </p:nvPicPr>
        <p:blipFill>
          <a:blip r:embed="rId3">
            <a:alphaModFix/>
          </a:blip>
          <a:stretch>
            <a:fillRect/>
          </a:stretch>
        </p:blipFill>
        <p:spPr>
          <a:xfrm flipH="1" rot="10800000">
            <a:off x="6363112" y="2325750"/>
            <a:ext cx="7194375" cy="2062375"/>
          </a:xfrm>
          <a:prstGeom prst="rect">
            <a:avLst/>
          </a:prstGeom>
          <a:noFill/>
          <a:ln>
            <a:noFill/>
          </a:ln>
        </p:spPr>
      </p:pic>
      <p:sp>
        <p:nvSpPr>
          <p:cNvPr id="4618" name="Google Shape;4618;p76"/>
          <p:cNvSpPr/>
          <p:nvPr/>
        </p:nvSpPr>
        <p:spPr>
          <a:xfrm>
            <a:off x="7764649" y="4718789"/>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6"/>
          <p:cNvSpPr/>
          <p:nvPr/>
        </p:nvSpPr>
        <p:spPr>
          <a:xfrm rot="-5400000">
            <a:off x="7832149" y="4791964"/>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6">
            <a:hlinkClick action="ppaction://hlinkshowjump?jump=previousslide"/>
          </p:cNvPr>
          <p:cNvSpPr/>
          <p:nvPr/>
        </p:nvSpPr>
        <p:spPr>
          <a:xfrm>
            <a:off x="7456942" y="4805397"/>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6">
            <a:hlinkClick action="ppaction://hlinkshowjump?jump=nextslide"/>
          </p:cNvPr>
          <p:cNvSpPr/>
          <p:nvPr/>
        </p:nvSpPr>
        <p:spPr>
          <a:xfrm flipH="1">
            <a:off x="8271179" y="4805397"/>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6"/>
          <p:cNvSpPr txBox="1"/>
          <p:nvPr/>
        </p:nvSpPr>
        <p:spPr>
          <a:xfrm>
            <a:off x="656950" y="323675"/>
            <a:ext cx="8143200" cy="548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b="1" lang="en" sz="1700">
                <a:solidFill>
                  <a:schemeClr val="lt1"/>
                </a:solidFill>
                <a:latin typeface="Bai Jamjuree"/>
                <a:ea typeface="Bai Jamjuree"/>
                <a:cs typeface="Bai Jamjuree"/>
                <a:sym typeface="Bai Jamjuree"/>
              </a:rPr>
              <a:t>                                  Skin Cancer Analysis</a:t>
            </a:r>
            <a:endParaRPr b="1" sz="1700">
              <a:solidFill>
                <a:schemeClr val="lt1"/>
              </a:solidFill>
              <a:latin typeface="Bai Jamjuree"/>
              <a:ea typeface="Bai Jamjuree"/>
              <a:cs typeface="Bai Jamjuree"/>
              <a:sym typeface="Bai Jamjuree"/>
            </a:endParaRPr>
          </a:p>
          <a:p>
            <a:pPr indent="0" lvl="0" marL="0" rtl="0" algn="ctr">
              <a:spcBef>
                <a:spcPts val="0"/>
              </a:spcBef>
              <a:spcAft>
                <a:spcPts val="0"/>
              </a:spcAft>
              <a:buNone/>
            </a:pPr>
            <a:r>
              <a:t/>
            </a:r>
            <a:endParaRPr b="1" sz="1700">
              <a:solidFill>
                <a:schemeClr val="lt1"/>
              </a:solidFill>
              <a:latin typeface="Bai Jamjuree"/>
              <a:ea typeface="Bai Jamjuree"/>
              <a:cs typeface="Bai Jamjuree"/>
              <a:sym typeface="Bai Jamjuree"/>
            </a:endParaRPr>
          </a:p>
        </p:txBody>
      </p:sp>
      <p:pic>
        <p:nvPicPr>
          <p:cNvPr id="4623" name="Google Shape;4623;p76"/>
          <p:cNvPicPr preferRelativeResize="0"/>
          <p:nvPr/>
        </p:nvPicPr>
        <p:blipFill>
          <a:blip r:embed="rId4">
            <a:alphaModFix/>
          </a:blip>
          <a:stretch>
            <a:fillRect/>
          </a:stretch>
        </p:blipFill>
        <p:spPr>
          <a:xfrm>
            <a:off x="737050" y="717875"/>
            <a:ext cx="7589299" cy="4000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7" name="Shape 4627"/>
        <p:cNvGrpSpPr/>
        <p:nvPr/>
      </p:nvGrpSpPr>
      <p:grpSpPr>
        <a:xfrm>
          <a:off x="0" y="0"/>
          <a:ext cx="0" cy="0"/>
          <a:chOff x="0" y="0"/>
          <a:chExt cx="0" cy="0"/>
        </a:xfrm>
      </p:grpSpPr>
      <p:pic>
        <p:nvPicPr>
          <p:cNvPr id="4628" name="Google Shape;4628;p77"/>
          <p:cNvPicPr preferRelativeResize="0"/>
          <p:nvPr/>
        </p:nvPicPr>
        <p:blipFill>
          <a:blip r:embed="rId3">
            <a:alphaModFix/>
          </a:blip>
          <a:stretch>
            <a:fillRect/>
          </a:stretch>
        </p:blipFill>
        <p:spPr>
          <a:xfrm flipH="1" rot="10800000">
            <a:off x="6363112" y="2325750"/>
            <a:ext cx="7194375" cy="2062375"/>
          </a:xfrm>
          <a:prstGeom prst="rect">
            <a:avLst/>
          </a:prstGeom>
          <a:noFill/>
          <a:ln>
            <a:noFill/>
          </a:ln>
        </p:spPr>
      </p:pic>
      <p:sp>
        <p:nvSpPr>
          <p:cNvPr id="4629" name="Google Shape;4629;p77"/>
          <p:cNvSpPr/>
          <p:nvPr/>
        </p:nvSpPr>
        <p:spPr>
          <a:xfrm>
            <a:off x="7764649" y="4718789"/>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7"/>
          <p:cNvSpPr/>
          <p:nvPr/>
        </p:nvSpPr>
        <p:spPr>
          <a:xfrm rot="-5400000">
            <a:off x="7832149" y="4791964"/>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7">
            <a:hlinkClick action="ppaction://hlinkshowjump?jump=previousslide"/>
          </p:cNvPr>
          <p:cNvSpPr/>
          <p:nvPr/>
        </p:nvSpPr>
        <p:spPr>
          <a:xfrm>
            <a:off x="7456942" y="4805397"/>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7">
            <a:hlinkClick action="ppaction://hlinkshowjump?jump=nextslide"/>
          </p:cNvPr>
          <p:cNvSpPr/>
          <p:nvPr/>
        </p:nvSpPr>
        <p:spPr>
          <a:xfrm flipH="1">
            <a:off x="8271179" y="4805397"/>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7"/>
          <p:cNvSpPr txBox="1"/>
          <p:nvPr/>
        </p:nvSpPr>
        <p:spPr>
          <a:xfrm>
            <a:off x="656950" y="323675"/>
            <a:ext cx="8143200" cy="548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b="1" lang="en" sz="1700">
                <a:solidFill>
                  <a:schemeClr val="lt1"/>
                </a:solidFill>
                <a:latin typeface="Bai Jamjuree"/>
                <a:ea typeface="Bai Jamjuree"/>
                <a:cs typeface="Bai Jamjuree"/>
                <a:sym typeface="Bai Jamjuree"/>
              </a:rPr>
              <a:t>              Extreme Precipitation - Choropleth Map</a:t>
            </a:r>
            <a:endParaRPr b="1" sz="1700">
              <a:solidFill>
                <a:schemeClr val="lt1"/>
              </a:solidFill>
              <a:latin typeface="Bai Jamjuree"/>
              <a:ea typeface="Bai Jamjuree"/>
              <a:cs typeface="Bai Jamjuree"/>
              <a:sym typeface="Bai Jamjuree"/>
            </a:endParaRPr>
          </a:p>
          <a:p>
            <a:pPr indent="0" lvl="0" marL="457200" rtl="0" algn="just">
              <a:lnSpc>
                <a:spcPct val="115000"/>
              </a:lnSpc>
              <a:spcBef>
                <a:spcPts val="0"/>
              </a:spcBef>
              <a:spcAft>
                <a:spcPts val="0"/>
              </a:spcAft>
              <a:buNone/>
            </a:pPr>
            <a:r>
              <a:t/>
            </a:r>
            <a:endParaRPr b="1" sz="1700">
              <a:solidFill>
                <a:schemeClr val="lt1"/>
              </a:solidFill>
              <a:latin typeface="Bai Jamjuree"/>
              <a:ea typeface="Bai Jamjuree"/>
              <a:cs typeface="Bai Jamjuree"/>
              <a:sym typeface="Bai Jamjuree"/>
            </a:endParaRPr>
          </a:p>
          <a:p>
            <a:pPr indent="0" lvl="0" marL="0" rtl="0" algn="ctr">
              <a:spcBef>
                <a:spcPts val="0"/>
              </a:spcBef>
              <a:spcAft>
                <a:spcPts val="0"/>
              </a:spcAft>
              <a:buNone/>
            </a:pPr>
            <a:r>
              <a:t/>
            </a:r>
            <a:endParaRPr b="1" sz="1700">
              <a:solidFill>
                <a:schemeClr val="lt1"/>
              </a:solidFill>
              <a:latin typeface="Bai Jamjuree"/>
              <a:ea typeface="Bai Jamjuree"/>
              <a:cs typeface="Bai Jamjuree"/>
              <a:sym typeface="Bai Jamjuree"/>
            </a:endParaRPr>
          </a:p>
        </p:txBody>
      </p:sp>
      <p:pic>
        <p:nvPicPr>
          <p:cNvPr id="4634" name="Google Shape;4634;p77"/>
          <p:cNvPicPr preferRelativeResize="0"/>
          <p:nvPr/>
        </p:nvPicPr>
        <p:blipFill>
          <a:blip r:embed="rId4">
            <a:alphaModFix/>
          </a:blip>
          <a:stretch>
            <a:fillRect/>
          </a:stretch>
        </p:blipFill>
        <p:spPr>
          <a:xfrm>
            <a:off x="824552" y="744950"/>
            <a:ext cx="6940101" cy="39076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8" name="Shape 4638"/>
        <p:cNvGrpSpPr/>
        <p:nvPr/>
      </p:nvGrpSpPr>
      <p:grpSpPr>
        <a:xfrm>
          <a:off x="0" y="0"/>
          <a:ext cx="0" cy="0"/>
          <a:chOff x="0" y="0"/>
          <a:chExt cx="0" cy="0"/>
        </a:xfrm>
      </p:grpSpPr>
      <p:sp>
        <p:nvSpPr>
          <p:cNvPr id="4639" name="Google Shape;4639;p78"/>
          <p:cNvSpPr txBox="1"/>
          <p:nvPr>
            <p:ph type="title"/>
          </p:nvPr>
        </p:nvSpPr>
        <p:spPr>
          <a:xfrm>
            <a:off x="1116375" y="1556340"/>
            <a:ext cx="4509600" cy="12879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Conclusion </a:t>
            </a:r>
            <a:endParaRPr/>
          </a:p>
        </p:txBody>
      </p:sp>
      <p:sp>
        <p:nvSpPr>
          <p:cNvPr id="4640" name="Google Shape;4640;p78"/>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06</a:t>
            </a:r>
            <a:endParaRPr/>
          </a:p>
        </p:txBody>
      </p:sp>
      <p:cxnSp>
        <p:nvCxnSpPr>
          <p:cNvPr id="4641" name="Google Shape;4641;p78"/>
          <p:cNvCxnSpPr/>
          <p:nvPr/>
        </p:nvCxnSpPr>
        <p:spPr>
          <a:xfrm>
            <a:off x="1337971" y="3176040"/>
            <a:ext cx="4218900" cy="0"/>
          </a:xfrm>
          <a:prstGeom prst="straightConnector1">
            <a:avLst/>
          </a:prstGeom>
          <a:noFill/>
          <a:ln cap="flat" cmpd="sng" w="9525">
            <a:solidFill>
              <a:schemeClr val="lt1"/>
            </a:solidFill>
            <a:prstDash val="solid"/>
            <a:round/>
            <a:headEnd len="med" w="med" type="none"/>
            <a:tailEnd len="med" w="med" type="none"/>
          </a:ln>
        </p:spPr>
      </p:cxnSp>
      <p:grpSp>
        <p:nvGrpSpPr>
          <p:cNvPr id="4642" name="Google Shape;4642;p78"/>
          <p:cNvGrpSpPr/>
          <p:nvPr/>
        </p:nvGrpSpPr>
        <p:grpSpPr>
          <a:xfrm flipH="1">
            <a:off x="5943474" y="3141820"/>
            <a:ext cx="1965289" cy="517060"/>
            <a:chOff x="3539975" y="3523525"/>
            <a:chExt cx="745925" cy="196250"/>
          </a:xfrm>
        </p:grpSpPr>
        <p:sp>
          <p:nvSpPr>
            <p:cNvPr id="4643" name="Google Shape;4643;p7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9" name="Google Shape;4659;p78"/>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7" name="Shape 4667"/>
        <p:cNvGrpSpPr/>
        <p:nvPr/>
      </p:nvGrpSpPr>
      <p:grpSpPr>
        <a:xfrm>
          <a:off x="0" y="0"/>
          <a:ext cx="0" cy="0"/>
          <a:chOff x="0" y="0"/>
          <a:chExt cx="0" cy="0"/>
        </a:xfrm>
      </p:grpSpPr>
      <p:grpSp>
        <p:nvGrpSpPr>
          <p:cNvPr id="4668" name="Google Shape;4668;p79"/>
          <p:cNvGrpSpPr/>
          <p:nvPr/>
        </p:nvGrpSpPr>
        <p:grpSpPr>
          <a:xfrm flipH="1">
            <a:off x="5554513" y="-989178"/>
            <a:ext cx="2019176" cy="2019176"/>
            <a:chOff x="1943325" y="-220375"/>
            <a:chExt cx="1298672" cy="1298672"/>
          </a:xfrm>
        </p:grpSpPr>
        <p:sp>
          <p:nvSpPr>
            <p:cNvPr id="4669" name="Google Shape;4669;p7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7" name="Google Shape;4717;p79"/>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9"/>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9">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9">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9">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9"/>
          <p:cNvSpPr txBox="1"/>
          <p:nvPr>
            <p:ph type="title"/>
          </p:nvPr>
        </p:nvSpPr>
        <p:spPr>
          <a:xfrm>
            <a:off x="715500" y="538250"/>
            <a:ext cx="27102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Takeaways</a:t>
            </a:r>
            <a:endParaRPr/>
          </a:p>
        </p:txBody>
      </p:sp>
      <p:sp>
        <p:nvSpPr>
          <p:cNvPr id="4723" name="Google Shape;4723;p79"/>
          <p:cNvSpPr/>
          <p:nvPr/>
        </p:nvSpPr>
        <p:spPr>
          <a:xfrm>
            <a:off x="8511600" y="3169425"/>
            <a:ext cx="576900" cy="634500"/>
          </a:xfrm>
          <a:prstGeom prst="ellipse">
            <a:avLst/>
          </a:prstGeom>
          <a:solidFill>
            <a:srgbClr val="060606"/>
          </a:solidFill>
          <a:ln cap="flat" cmpd="sng" w="9525">
            <a:solidFill>
              <a:srgbClr val="0606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4724" name="Google Shape;4724;p79"/>
          <p:cNvSpPr txBox="1"/>
          <p:nvPr/>
        </p:nvSpPr>
        <p:spPr>
          <a:xfrm>
            <a:off x="1079975" y="1256225"/>
            <a:ext cx="6493800" cy="304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Bai Jamjuree"/>
              <a:buChar char="●"/>
            </a:pPr>
            <a:r>
              <a:rPr lang="en" u="sng">
                <a:solidFill>
                  <a:schemeClr val="lt1"/>
                </a:solidFill>
                <a:latin typeface="Bai Jamjuree"/>
                <a:ea typeface="Bai Jamjuree"/>
                <a:cs typeface="Bai Jamjuree"/>
                <a:sym typeface="Bai Jamjuree"/>
              </a:rPr>
              <a:t>World Data:</a:t>
            </a:r>
            <a:endParaRPr u="sng">
              <a:solidFill>
                <a:schemeClr val="lt1"/>
              </a:solidFill>
              <a:latin typeface="Bai Jamjuree"/>
              <a:ea typeface="Bai Jamjuree"/>
              <a:cs typeface="Bai Jamjuree"/>
              <a:sym typeface="Bai Jamjuree"/>
            </a:endParaRPr>
          </a:p>
          <a:p>
            <a:pPr indent="-317500" lvl="1" marL="914400" rtl="0" algn="just">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As temperature change increases, frequency of disasters also increases.</a:t>
            </a:r>
            <a:endParaRPr>
              <a:solidFill>
                <a:schemeClr val="lt1"/>
              </a:solidFill>
              <a:latin typeface="Bai Jamjuree"/>
              <a:ea typeface="Bai Jamjuree"/>
              <a:cs typeface="Bai Jamjuree"/>
              <a:sym typeface="Bai Jamjuree"/>
            </a:endParaRPr>
          </a:p>
          <a:p>
            <a:pPr indent="-317500" lvl="1" marL="914400" rtl="0" algn="just">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As carbon emissions increase, the forest cover decreases.</a:t>
            </a:r>
            <a:endParaRPr>
              <a:solidFill>
                <a:schemeClr val="lt1"/>
              </a:solidFill>
              <a:latin typeface="Bai Jamjuree"/>
              <a:ea typeface="Bai Jamjuree"/>
              <a:cs typeface="Bai Jamjuree"/>
              <a:sym typeface="Bai Jamjuree"/>
            </a:endParaRPr>
          </a:p>
          <a:p>
            <a:pPr indent="-317500" lvl="1" marL="914400" rtl="0" algn="just">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More the forest cover, more is its capacity to have carbon stocks.</a:t>
            </a:r>
            <a:endParaRPr>
              <a:solidFill>
                <a:schemeClr val="lt1"/>
              </a:solidFill>
              <a:latin typeface="Bai Jamjuree"/>
              <a:ea typeface="Bai Jamjuree"/>
              <a:cs typeface="Bai Jamjuree"/>
              <a:sym typeface="Bai Jamjuree"/>
            </a:endParaRPr>
          </a:p>
          <a:p>
            <a:pPr indent="-317500" lvl="1" marL="914400" rtl="0" algn="just">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Forest cover decreases as Temperature Change decreases.</a:t>
            </a:r>
            <a:endParaRPr>
              <a:solidFill>
                <a:schemeClr val="lt1"/>
              </a:solidFill>
              <a:latin typeface="Bai Jamjuree"/>
              <a:ea typeface="Bai Jamjuree"/>
              <a:cs typeface="Bai Jamjuree"/>
              <a:sym typeface="Bai Jamjuree"/>
            </a:endParaRPr>
          </a:p>
          <a:p>
            <a:pPr indent="-317500" lvl="1" marL="914400" rtl="0" algn="just">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Different Types of Carbon Emissions are weakly but still correlated with disasters such as droughts, floods etc as they affect the climate in the long run.</a:t>
            </a:r>
            <a:endParaRPr>
              <a:solidFill>
                <a:schemeClr val="lt1"/>
              </a:solidFill>
              <a:latin typeface="Bai Jamjuree"/>
              <a:ea typeface="Bai Jamjuree"/>
              <a:cs typeface="Bai Jamjuree"/>
              <a:sym typeface="Bai Jamjuree"/>
            </a:endParaRPr>
          </a:p>
          <a:p>
            <a:pPr indent="-317500" lvl="1" marL="914400" rtl="0" algn="just">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The actual relationship between climate change, forest cover and natural disasters is way more complex than it seems.</a:t>
            </a:r>
            <a:endParaRPr>
              <a:solidFill>
                <a:schemeClr val="lt1"/>
              </a:solidFill>
              <a:latin typeface="Bai Jamjuree"/>
              <a:ea typeface="Bai Jamjuree"/>
              <a:cs typeface="Bai Jamjuree"/>
              <a:sym typeface="Bai Jamjure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8" name="Shape 4728"/>
        <p:cNvGrpSpPr/>
        <p:nvPr/>
      </p:nvGrpSpPr>
      <p:grpSpPr>
        <a:xfrm>
          <a:off x="0" y="0"/>
          <a:ext cx="0" cy="0"/>
          <a:chOff x="0" y="0"/>
          <a:chExt cx="0" cy="0"/>
        </a:xfrm>
      </p:grpSpPr>
      <p:grpSp>
        <p:nvGrpSpPr>
          <p:cNvPr id="4729" name="Google Shape;4729;p80"/>
          <p:cNvGrpSpPr/>
          <p:nvPr/>
        </p:nvGrpSpPr>
        <p:grpSpPr>
          <a:xfrm flipH="1">
            <a:off x="5554513" y="-989178"/>
            <a:ext cx="2019176" cy="2019176"/>
            <a:chOff x="1943325" y="-220375"/>
            <a:chExt cx="1298672" cy="1298672"/>
          </a:xfrm>
        </p:grpSpPr>
        <p:sp>
          <p:nvSpPr>
            <p:cNvPr id="4730" name="Google Shape;4730;p8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8" name="Google Shape;4778;p80"/>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0"/>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0">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0">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0">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0"/>
          <p:cNvSpPr txBox="1"/>
          <p:nvPr>
            <p:ph type="title"/>
          </p:nvPr>
        </p:nvSpPr>
        <p:spPr>
          <a:xfrm>
            <a:off x="715500" y="538250"/>
            <a:ext cx="27102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Takeaways</a:t>
            </a:r>
            <a:endParaRPr/>
          </a:p>
        </p:txBody>
      </p:sp>
      <p:sp>
        <p:nvSpPr>
          <p:cNvPr id="4784" name="Google Shape;4784;p80"/>
          <p:cNvSpPr/>
          <p:nvPr/>
        </p:nvSpPr>
        <p:spPr>
          <a:xfrm>
            <a:off x="8511600" y="3169425"/>
            <a:ext cx="576900" cy="634500"/>
          </a:xfrm>
          <a:prstGeom prst="ellipse">
            <a:avLst/>
          </a:prstGeom>
          <a:solidFill>
            <a:srgbClr val="060606"/>
          </a:solidFill>
          <a:ln cap="flat" cmpd="sng" w="9525">
            <a:solidFill>
              <a:srgbClr val="0606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
        <p:nvSpPr>
          <p:cNvPr id="4785" name="Google Shape;4785;p80"/>
          <p:cNvSpPr txBox="1"/>
          <p:nvPr/>
        </p:nvSpPr>
        <p:spPr>
          <a:xfrm>
            <a:off x="1079975" y="1256225"/>
            <a:ext cx="6493800" cy="304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Bai Jamjuree"/>
              <a:buChar char="●"/>
            </a:pPr>
            <a:r>
              <a:rPr lang="en" u="sng">
                <a:solidFill>
                  <a:schemeClr val="lt1"/>
                </a:solidFill>
                <a:latin typeface="Bai Jamjuree"/>
                <a:ea typeface="Bai Jamjuree"/>
                <a:cs typeface="Bai Jamjuree"/>
                <a:sym typeface="Bai Jamjuree"/>
              </a:rPr>
              <a:t>US</a:t>
            </a:r>
            <a:r>
              <a:rPr lang="en" u="sng">
                <a:solidFill>
                  <a:schemeClr val="lt1"/>
                </a:solidFill>
                <a:latin typeface="Bai Jamjuree"/>
                <a:ea typeface="Bai Jamjuree"/>
                <a:cs typeface="Bai Jamjuree"/>
                <a:sym typeface="Bai Jamjuree"/>
              </a:rPr>
              <a:t> Data:</a:t>
            </a:r>
            <a:endParaRPr u="sng">
              <a:solidFill>
                <a:schemeClr val="lt1"/>
              </a:solidFill>
              <a:latin typeface="Bai Jamjuree"/>
              <a:ea typeface="Bai Jamjuree"/>
              <a:cs typeface="Bai Jamjuree"/>
              <a:sym typeface="Bai Jamjuree"/>
            </a:endParaRPr>
          </a:p>
          <a:p>
            <a:pPr indent="-317500" lvl="1" marL="914400" rtl="0" algn="just">
              <a:lnSpc>
                <a:spcPct val="115000"/>
              </a:lnSpc>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The choropleth map illustrates that counties experiencing extreme precipitation were primarily located on the west coast initially. Over time, however, the areas receiving extreme precipitation have shifted towards the eastern part of the USA.</a:t>
            </a:r>
            <a:endParaRPr>
              <a:solidFill>
                <a:schemeClr val="lt1"/>
              </a:solidFill>
              <a:latin typeface="Bai Jamjuree"/>
              <a:ea typeface="Bai Jamjuree"/>
              <a:cs typeface="Bai Jamjuree"/>
              <a:sym typeface="Bai Jamjuree"/>
            </a:endParaRPr>
          </a:p>
          <a:p>
            <a:pPr indent="-317500" lvl="1" marL="914400" rtl="0" algn="just">
              <a:lnSpc>
                <a:spcPct val="115000"/>
              </a:lnSpc>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Melanoma, a type of skin cancer, is caused by UV exposure. With the increase in UV exposure, primarily due to climate change, the number of skin cancer cases has also risen across various states.</a:t>
            </a:r>
            <a:endParaRPr>
              <a:solidFill>
                <a:schemeClr val="lt1"/>
              </a:solidFill>
              <a:latin typeface="Bai Jamjuree"/>
              <a:ea typeface="Bai Jamjuree"/>
              <a:cs typeface="Bai Jamjuree"/>
              <a:sym typeface="Bai Jamjuree"/>
            </a:endParaRPr>
          </a:p>
          <a:p>
            <a:pPr indent="-317500" lvl="1" marL="914400" rtl="0" algn="just">
              <a:lnSpc>
                <a:spcPct val="115000"/>
              </a:lnSpc>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We analyzed 20 years of UV exposure data across different states in the USA. The trend reveals a significant increase in UV exposure from 2000 to 2020.</a:t>
            </a:r>
            <a:endParaRPr>
              <a:solidFill>
                <a:schemeClr val="lt1"/>
              </a:solidFill>
              <a:latin typeface="Bai Jamjuree"/>
              <a:ea typeface="Bai Jamjuree"/>
              <a:cs typeface="Bai Jamjuree"/>
              <a:sym typeface="Bai Jamjure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9" name="Shape 4789"/>
        <p:cNvGrpSpPr/>
        <p:nvPr/>
      </p:nvGrpSpPr>
      <p:grpSpPr>
        <a:xfrm>
          <a:off x="0" y="0"/>
          <a:ext cx="0" cy="0"/>
          <a:chOff x="0" y="0"/>
          <a:chExt cx="0" cy="0"/>
        </a:xfrm>
      </p:grpSpPr>
      <p:pic>
        <p:nvPicPr>
          <p:cNvPr id="4790" name="Google Shape;4790;p81"/>
          <p:cNvPicPr preferRelativeResize="0"/>
          <p:nvPr/>
        </p:nvPicPr>
        <p:blipFill rotWithShape="1">
          <a:blip r:embed="rId3">
            <a:alphaModFix/>
          </a:blip>
          <a:srcRect b="1522" l="0" r="0" t="1522"/>
          <a:stretch/>
        </p:blipFill>
        <p:spPr>
          <a:xfrm>
            <a:off x="4883625" y="85050"/>
            <a:ext cx="4172226" cy="4973400"/>
          </a:xfrm>
          <a:prstGeom prst="rect">
            <a:avLst/>
          </a:prstGeom>
          <a:noFill/>
          <a:ln cap="flat" cmpd="sng" w="9525">
            <a:solidFill>
              <a:schemeClr val="dk2"/>
            </a:solidFill>
            <a:prstDash val="solid"/>
            <a:round/>
            <a:headEnd len="sm" w="sm" type="none"/>
            <a:tailEnd len="sm" w="sm" type="none"/>
          </a:ln>
        </p:spPr>
      </p:pic>
      <p:sp>
        <p:nvSpPr>
          <p:cNvPr id="4791" name="Google Shape;4791;p81"/>
          <p:cNvSpPr txBox="1"/>
          <p:nvPr>
            <p:ph type="title"/>
          </p:nvPr>
        </p:nvSpPr>
        <p:spPr>
          <a:xfrm>
            <a:off x="752525" y="1175625"/>
            <a:ext cx="3856500" cy="762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THANK YOU</a:t>
            </a:r>
            <a:endParaRPr/>
          </a:p>
        </p:txBody>
      </p:sp>
      <p:cxnSp>
        <p:nvCxnSpPr>
          <p:cNvPr id="4792" name="Google Shape;4792;p81"/>
          <p:cNvCxnSpPr/>
          <p:nvPr/>
        </p:nvCxnSpPr>
        <p:spPr>
          <a:xfrm>
            <a:off x="891546" y="2117374"/>
            <a:ext cx="3155400" cy="0"/>
          </a:xfrm>
          <a:prstGeom prst="straightConnector1">
            <a:avLst/>
          </a:prstGeom>
          <a:noFill/>
          <a:ln cap="flat" cmpd="sng" w="9525">
            <a:solidFill>
              <a:schemeClr val="lt1"/>
            </a:solidFill>
            <a:prstDash val="solid"/>
            <a:round/>
            <a:headEnd len="med" w="med" type="none"/>
            <a:tailEnd len="med" w="med" type="none"/>
          </a:ln>
        </p:spPr>
      </p:cxnSp>
      <p:sp>
        <p:nvSpPr>
          <p:cNvPr id="4793" name="Google Shape;4793;p81"/>
          <p:cNvSpPr/>
          <p:nvPr/>
        </p:nvSpPr>
        <p:spPr>
          <a:xfrm>
            <a:off x="955000" y="3743050"/>
            <a:ext cx="3028500" cy="554400"/>
          </a:xfrm>
          <a:prstGeom prst="rect">
            <a:avLst/>
          </a:prstGeom>
          <a:solidFill>
            <a:srgbClr val="060606"/>
          </a:solidFill>
          <a:ln cap="flat" cmpd="sng" w="9525">
            <a:solidFill>
              <a:srgbClr val="0606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i Jamjuree"/>
              <a:ea typeface="Bai Jamjuree"/>
              <a:cs typeface="Bai Jamjuree"/>
              <a:sym typeface="Bai Jamjure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55"/>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OUR PROJECT</a:t>
            </a:r>
            <a:endParaRPr/>
          </a:p>
        </p:txBody>
      </p:sp>
      <p:sp>
        <p:nvSpPr>
          <p:cNvPr id="2622" name="Google Shape;2622;p55"/>
          <p:cNvSpPr txBox="1"/>
          <p:nvPr>
            <p:ph idx="1" type="subTitle"/>
          </p:nvPr>
        </p:nvSpPr>
        <p:spPr>
          <a:xfrm>
            <a:off x="803350" y="2483800"/>
            <a:ext cx="4480800" cy="133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The project covers the cause and effect between climate change and the effects on the globe and specifically on the people of the United States.</a:t>
            </a:r>
            <a:endParaRPr/>
          </a:p>
        </p:txBody>
      </p:sp>
      <p:pic>
        <p:nvPicPr>
          <p:cNvPr id="2623" name="Google Shape;2623;p55"/>
          <p:cNvPicPr preferRelativeResize="0"/>
          <p:nvPr/>
        </p:nvPicPr>
        <p:blipFill rotWithShape="1">
          <a:blip r:embed="rId3">
            <a:alphaModFix/>
          </a:blip>
          <a:srcRect b="0" l="11412" r="11420" t="0"/>
          <a:stretch/>
        </p:blipFill>
        <p:spPr>
          <a:xfrm>
            <a:off x="5439250" y="1393313"/>
            <a:ext cx="3539325" cy="2583687"/>
          </a:xfrm>
          <a:prstGeom prst="rect">
            <a:avLst/>
          </a:prstGeom>
          <a:noFill/>
          <a:ln>
            <a:noFill/>
          </a:ln>
        </p:spPr>
      </p:pic>
      <p:sp>
        <p:nvSpPr>
          <p:cNvPr id="2624" name="Google Shape;2624;p55"/>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txBox="1"/>
          <p:nvPr/>
        </p:nvSpPr>
        <p:spPr>
          <a:xfrm>
            <a:off x="6328750" y="3381400"/>
            <a:ext cx="20670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highlight>
                  <a:schemeClr val="lt1"/>
                </a:highlight>
                <a:latin typeface="Bai Jamjuree"/>
                <a:ea typeface="Bai Jamjuree"/>
                <a:cs typeface="Bai Jamjuree"/>
                <a:sym typeface="Bai Jamjuree"/>
              </a:rPr>
              <a:t>CLIMATE CHANGE!</a:t>
            </a:r>
            <a:endParaRPr b="1">
              <a:solidFill>
                <a:schemeClr val="dk1"/>
              </a:solidFill>
              <a:highlight>
                <a:schemeClr val="lt1"/>
              </a:highlight>
              <a:latin typeface="Bai Jamjuree"/>
              <a:ea typeface="Bai Jamjuree"/>
              <a:cs typeface="Bai Jamjuree"/>
              <a:sym typeface="Bai Jamjure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7" name="Shape 4797"/>
        <p:cNvGrpSpPr/>
        <p:nvPr/>
      </p:nvGrpSpPr>
      <p:grpSpPr>
        <a:xfrm>
          <a:off x="0" y="0"/>
          <a:ext cx="0" cy="0"/>
          <a:chOff x="0" y="0"/>
          <a:chExt cx="0" cy="0"/>
        </a:xfrm>
      </p:grpSpPr>
      <p:grpSp>
        <p:nvGrpSpPr>
          <p:cNvPr id="4798" name="Google Shape;4798;p82"/>
          <p:cNvGrpSpPr/>
          <p:nvPr/>
        </p:nvGrpSpPr>
        <p:grpSpPr>
          <a:xfrm>
            <a:off x="4571991" y="1208448"/>
            <a:ext cx="3246211" cy="2262796"/>
            <a:chOff x="4614525" y="1630325"/>
            <a:chExt cx="3099600" cy="2160600"/>
          </a:xfrm>
        </p:grpSpPr>
        <p:sp>
          <p:nvSpPr>
            <p:cNvPr id="4799" name="Google Shape;4799;p82"/>
            <p:cNvSpPr/>
            <p:nvPr/>
          </p:nvSpPr>
          <p:spPr>
            <a:xfrm>
              <a:off x="4614525" y="1630325"/>
              <a:ext cx="3099600" cy="1878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2"/>
            <p:cNvSpPr/>
            <p:nvPr/>
          </p:nvSpPr>
          <p:spPr>
            <a:xfrm>
              <a:off x="5589975" y="3508325"/>
              <a:ext cx="1148700" cy="15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2"/>
            <p:cNvSpPr/>
            <p:nvPr/>
          </p:nvSpPr>
          <p:spPr>
            <a:xfrm>
              <a:off x="5373525" y="3663425"/>
              <a:ext cx="1581600" cy="12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2" name="Google Shape;4802;p82"/>
          <p:cNvSpPr txBox="1"/>
          <p:nvPr>
            <p:ph type="title"/>
          </p:nvPr>
        </p:nvSpPr>
        <p:spPr>
          <a:xfrm>
            <a:off x="715500" y="1645975"/>
            <a:ext cx="2708700" cy="894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OUR VIDEO LINK</a:t>
            </a:r>
            <a:endParaRPr/>
          </a:p>
        </p:txBody>
      </p:sp>
      <p:pic>
        <p:nvPicPr>
          <p:cNvPr id="4803" name="Google Shape;4803;p82"/>
          <p:cNvPicPr preferRelativeResize="0"/>
          <p:nvPr/>
        </p:nvPicPr>
        <p:blipFill rotWithShape="1">
          <a:blip r:embed="rId3">
            <a:alphaModFix/>
          </a:blip>
          <a:srcRect b="0" l="159" r="159" t="0"/>
          <a:stretch/>
        </p:blipFill>
        <p:spPr>
          <a:xfrm>
            <a:off x="4730671" y="1370714"/>
            <a:ext cx="2928243" cy="1647113"/>
          </a:xfrm>
          <a:prstGeom prst="rect">
            <a:avLst/>
          </a:prstGeom>
          <a:noFill/>
          <a:ln cap="flat" cmpd="sng" w="9525">
            <a:solidFill>
              <a:schemeClr val="dk2"/>
            </a:solidFill>
            <a:prstDash val="solid"/>
            <a:round/>
            <a:headEnd len="sm" w="sm" type="none"/>
            <a:tailEnd len="sm" w="sm" type="none"/>
          </a:ln>
        </p:spPr>
      </p:pic>
      <p:sp>
        <p:nvSpPr>
          <p:cNvPr id="4804" name="Google Shape;4804;p82"/>
          <p:cNvSpPr txBox="1"/>
          <p:nvPr>
            <p:ph idx="1" type="subTitle"/>
          </p:nvPr>
        </p:nvSpPr>
        <p:spPr>
          <a:xfrm>
            <a:off x="715500" y="2540875"/>
            <a:ext cx="3246300" cy="7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 https://youtu.be/4HLkfctFBoE</a:t>
            </a:r>
            <a:endParaRPr/>
          </a:p>
        </p:txBody>
      </p:sp>
      <p:grpSp>
        <p:nvGrpSpPr>
          <p:cNvPr id="4805" name="Google Shape;4805;p82"/>
          <p:cNvGrpSpPr/>
          <p:nvPr/>
        </p:nvGrpSpPr>
        <p:grpSpPr>
          <a:xfrm>
            <a:off x="3940606" y="2406913"/>
            <a:ext cx="1172130" cy="1609483"/>
            <a:chOff x="4092825" y="2311600"/>
            <a:chExt cx="1241400" cy="1704600"/>
          </a:xfrm>
        </p:grpSpPr>
        <p:sp>
          <p:nvSpPr>
            <p:cNvPr id="4806" name="Google Shape;4806;p82"/>
            <p:cNvSpPr/>
            <p:nvPr/>
          </p:nvSpPr>
          <p:spPr>
            <a:xfrm rot="5400000">
              <a:off x="3861225" y="2543200"/>
              <a:ext cx="1704600" cy="1241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a:off x="4677675" y="3895300"/>
              <a:ext cx="71700" cy="7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08" name="Google Shape;4808;p82"/>
          <p:cNvPicPr preferRelativeResize="0"/>
          <p:nvPr/>
        </p:nvPicPr>
        <p:blipFill rotWithShape="1">
          <a:blip r:embed="rId4">
            <a:alphaModFix/>
          </a:blip>
          <a:srcRect b="4074" l="1843" r="63046" t="9777"/>
          <a:stretch/>
        </p:blipFill>
        <p:spPr>
          <a:xfrm>
            <a:off x="4034959" y="2501192"/>
            <a:ext cx="982985" cy="1356674"/>
          </a:xfrm>
          <a:prstGeom prst="rect">
            <a:avLst/>
          </a:prstGeom>
          <a:noFill/>
          <a:ln cap="flat" cmpd="sng" w="9525">
            <a:solidFill>
              <a:schemeClr val="dk2"/>
            </a:solidFill>
            <a:prstDash val="solid"/>
            <a:round/>
            <a:headEnd len="sm" w="sm" type="none"/>
            <a:tailEnd len="sm" w="sm" type="none"/>
          </a:ln>
        </p:spPr>
      </p:pic>
      <p:grpSp>
        <p:nvGrpSpPr>
          <p:cNvPr id="4809" name="Google Shape;4809;p82"/>
          <p:cNvGrpSpPr/>
          <p:nvPr/>
        </p:nvGrpSpPr>
        <p:grpSpPr>
          <a:xfrm>
            <a:off x="7335450" y="2656475"/>
            <a:ext cx="755400" cy="1359900"/>
            <a:chOff x="7183050" y="2656475"/>
            <a:chExt cx="755400" cy="1359900"/>
          </a:xfrm>
        </p:grpSpPr>
        <p:sp>
          <p:nvSpPr>
            <p:cNvPr id="4810" name="Google Shape;4810;p82"/>
            <p:cNvSpPr/>
            <p:nvPr/>
          </p:nvSpPr>
          <p:spPr>
            <a:xfrm rot="5400000">
              <a:off x="6880800" y="2958725"/>
              <a:ext cx="1359900" cy="755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a:off x="7526850" y="3889743"/>
              <a:ext cx="67800" cy="6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12" name="Google Shape;4812;p82"/>
          <p:cNvPicPr preferRelativeResize="0"/>
          <p:nvPr/>
        </p:nvPicPr>
        <p:blipFill rotWithShape="1">
          <a:blip r:embed="rId5">
            <a:alphaModFix/>
          </a:blip>
          <a:srcRect b="5460" l="56710" r="13052" t="5460"/>
          <a:stretch/>
        </p:blipFill>
        <p:spPr>
          <a:xfrm>
            <a:off x="7394813" y="2773100"/>
            <a:ext cx="636674" cy="1055101"/>
          </a:xfrm>
          <a:prstGeom prst="rect">
            <a:avLst/>
          </a:prstGeom>
          <a:noFill/>
          <a:ln cap="flat" cmpd="sng" w="9525">
            <a:solidFill>
              <a:schemeClr val="dk2"/>
            </a:solidFill>
            <a:prstDash val="solid"/>
            <a:round/>
            <a:headEnd len="sm" w="sm" type="none"/>
            <a:tailEnd len="sm" w="sm" type="none"/>
          </a:ln>
        </p:spPr>
      </p:pic>
      <p:sp>
        <p:nvSpPr>
          <p:cNvPr id="4813" name="Google Shape;4813;p82"/>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2">
            <a:hlinkClick action="ppaction://hlinksldjump" r:id="rId6"/>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2">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8" name="Google Shape;4818;p82"/>
          <p:cNvGrpSpPr/>
          <p:nvPr/>
        </p:nvGrpSpPr>
        <p:grpSpPr>
          <a:xfrm>
            <a:off x="5883975" y="1915475"/>
            <a:ext cx="741000" cy="741000"/>
            <a:chOff x="1601125" y="2442975"/>
            <a:chExt cx="741000" cy="741000"/>
          </a:xfrm>
        </p:grpSpPr>
        <p:sp>
          <p:nvSpPr>
            <p:cNvPr id="4819" name="Google Shape;4819;p82"/>
            <p:cNvSpPr/>
            <p:nvPr/>
          </p:nvSpPr>
          <p:spPr>
            <a:xfrm>
              <a:off x="1601125" y="2442975"/>
              <a:ext cx="741000" cy="741000"/>
            </a:xfrm>
            <a:prstGeom prst="ellipse">
              <a:avLst/>
            </a:prstGeom>
            <a:solidFill>
              <a:srgbClr val="FFFFFF">
                <a:alpha val="3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2"/>
            <p:cNvSpPr/>
            <p:nvPr/>
          </p:nvSpPr>
          <p:spPr>
            <a:xfrm flipH="1">
              <a:off x="1855187" y="2631981"/>
              <a:ext cx="313878" cy="363004"/>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56"/>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4500">
                <a:solidFill>
                  <a:schemeClr val="dk2"/>
                </a:solidFill>
              </a:rPr>
              <a:t>Introduction</a:t>
            </a:r>
            <a:r>
              <a:rPr lang="en" sz="6000"/>
              <a:t> </a:t>
            </a:r>
            <a:endParaRPr sz="6000"/>
          </a:p>
        </p:txBody>
      </p:sp>
      <p:sp>
        <p:nvSpPr>
          <p:cNvPr id="2635" name="Google Shape;2635;p56"/>
          <p:cNvSpPr txBox="1"/>
          <p:nvPr>
            <p:ph idx="2" type="title"/>
          </p:nvPr>
        </p:nvSpPr>
        <p:spPr>
          <a:xfrm>
            <a:off x="2748300" y="965501"/>
            <a:ext cx="36474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01</a:t>
            </a:r>
            <a:endParaRPr/>
          </a:p>
        </p:txBody>
      </p:sp>
      <p:cxnSp>
        <p:nvCxnSpPr>
          <p:cNvPr id="2636" name="Google Shape;2636;p56"/>
          <p:cNvCxnSpPr/>
          <p:nvPr/>
        </p:nvCxnSpPr>
        <p:spPr>
          <a:xfrm>
            <a:off x="1968150" y="3579361"/>
            <a:ext cx="5208300" cy="0"/>
          </a:xfrm>
          <a:prstGeom prst="straightConnector1">
            <a:avLst/>
          </a:prstGeom>
          <a:noFill/>
          <a:ln cap="flat" cmpd="sng" w="9525">
            <a:solidFill>
              <a:schemeClr val="lt1"/>
            </a:solidFill>
            <a:prstDash val="solid"/>
            <a:round/>
            <a:headEnd len="med" w="med" type="none"/>
            <a:tailEnd len="med" w="med" type="none"/>
          </a:ln>
        </p:spPr>
      </p:cxnSp>
      <p:sp>
        <p:nvSpPr>
          <p:cNvPr id="2637" name="Google Shape;2637;p56"/>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5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WHAT WE ARE WORKING ON</a:t>
            </a:r>
            <a:endParaRPr/>
          </a:p>
        </p:txBody>
      </p:sp>
      <p:sp>
        <p:nvSpPr>
          <p:cNvPr id="2647" name="Google Shape;2647;p57"/>
          <p:cNvSpPr txBox="1"/>
          <p:nvPr>
            <p:ph idx="1" type="subTitle"/>
          </p:nvPr>
        </p:nvSpPr>
        <p:spPr>
          <a:xfrm>
            <a:off x="3256861" y="1320575"/>
            <a:ext cx="220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Project</a:t>
            </a:r>
            <a:endParaRPr/>
          </a:p>
        </p:txBody>
      </p:sp>
      <p:sp>
        <p:nvSpPr>
          <p:cNvPr id="2648" name="Google Shape;2648;p57"/>
          <p:cNvSpPr txBox="1"/>
          <p:nvPr>
            <p:ph idx="2" type="subTitle"/>
          </p:nvPr>
        </p:nvSpPr>
        <p:spPr>
          <a:xfrm>
            <a:off x="3256856" y="178502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Climate Change and its effects simplified.</a:t>
            </a:r>
            <a:endParaRPr/>
          </a:p>
        </p:txBody>
      </p:sp>
      <p:sp>
        <p:nvSpPr>
          <p:cNvPr id="2649" name="Google Shape;2649;p57"/>
          <p:cNvSpPr txBox="1"/>
          <p:nvPr>
            <p:ph idx="3" type="subTitle"/>
          </p:nvPr>
        </p:nvSpPr>
        <p:spPr>
          <a:xfrm>
            <a:off x="3256861" y="2435975"/>
            <a:ext cx="220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Impact</a:t>
            </a:r>
            <a:endParaRPr/>
          </a:p>
        </p:txBody>
      </p:sp>
      <p:sp>
        <p:nvSpPr>
          <p:cNvPr id="2650" name="Google Shape;2650;p57"/>
          <p:cNvSpPr txBox="1"/>
          <p:nvPr>
            <p:ph idx="4" type="subTitle"/>
          </p:nvPr>
        </p:nvSpPr>
        <p:spPr>
          <a:xfrm>
            <a:off x="3256856" y="290042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Helps bridge the gap in </a:t>
            </a:r>
            <a:r>
              <a:rPr lang="en"/>
              <a:t>scientific</a:t>
            </a:r>
            <a:r>
              <a:rPr lang="en"/>
              <a:t> and general understanding the effects of climate change.</a:t>
            </a:r>
            <a:endParaRPr/>
          </a:p>
        </p:txBody>
      </p:sp>
      <p:sp>
        <p:nvSpPr>
          <p:cNvPr id="2651" name="Google Shape;2651;p57"/>
          <p:cNvSpPr txBox="1"/>
          <p:nvPr>
            <p:ph idx="5" type="subTitle"/>
          </p:nvPr>
        </p:nvSpPr>
        <p:spPr>
          <a:xfrm>
            <a:off x="3256861" y="3551375"/>
            <a:ext cx="220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Analysis</a:t>
            </a:r>
            <a:endParaRPr/>
          </a:p>
        </p:txBody>
      </p:sp>
      <p:sp>
        <p:nvSpPr>
          <p:cNvPr id="2652" name="Google Shape;2652;p57"/>
          <p:cNvSpPr txBox="1"/>
          <p:nvPr>
            <p:ph idx="6" type="subTitle"/>
          </p:nvPr>
        </p:nvSpPr>
        <p:spPr>
          <a:xfrm>
            <a:off x="3256850" y="4015824"/>
            <a:ext cx="3280200" cy="825300"/>
          </a:xfrm>
          <a:prstGeom prst="rect">
            <a:avLst/>
          </a:prstGeom>
        </p:spPr>
        <p:txBody>
          <a:bodyPr anchorCtr="0" anchor="t" bIns="91425" lIns="91425" spcFirstLastPara="1" rIns="91425" wrap="square" tIns="0">
            <a:noAutofit/>
          </a:bodyPr>
          <a:lstStyle/>
          <a:p>
            <a:pPr indent="0" lvl="0" marL="0" rtl="0" algn="just">
              <a:spcBef>
                <a:spcPts val="0"/>
              </a:spcBef>
              <a:spcAft>
                <a:spcPts val="0"/>
              </a:spcAft>
              <a:buClr>
                <a:schemeClr val="dk1"/>
              </a:buClr>
              <a:buSzPts val="1100"/>
              <a:buFont typeface="Arial"/>
              <a:buNone/>
            </a:pPr>
            <a:r>
              <a:rPr lang="en"/>
              <a:t>Various climate change factors: temperature, carbon emissions etc to make an interactive dashboard.</a:t>
            </a:r>
            <a:endParaRPr/>
          </a:p>
        </p:txBody>
      </p:sp>
      <p:grpSp>
        <p:nvGrpSpPr>
          <p:cNvPr id="2653" name="Google Shape;2653;p57"/>
          <p:cNvGrpSpPr/>
          <p:nvPr/>
        </p:nvGrpSpPr>
        <p:grpSpPr>
          <a:xfrm flipH="1">
            <a:off x="6737051" y="-686940"/>
            <a:ext cx="2019176" cy="2019176"/>
            <a:chOff x="1943325" y="-220375"/>
            <a:chExt cx="1298672" cy="1298672"/>
          </a:xfrm>
        </p:grpSpPr>
        <p:sp>
          <p:nvSpPr>
            <p:cNvPr id="2654" name="Google Shape;2654;p5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2" name="Google Shape;2702;p57"/>
          <p:cNvSpPr/>
          <p:nvPr/>
        </p:nvSpPr>
        <p:spPr>
          <a:xfrm>
            <a:off x="2610052" y="26760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7"/>
          <p:cNvSpPr/>
          <p:nvPr/>
        </p:nvSpPr>
        <p:spPr>
          <a:xfrm>
            <a:off x="2610052" y="15373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7"/>
          <p:cNvSpPr/>
          <p:nvPr/>
        </p:nvSpPr>
        <p:spPr>
          <a:xfrm>
            <a:off x="2610052" y="381467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5" name="Google Shape;2705;p57"/>
          <p:cNvGrpSpPr/>
          <p:nvPr/>
        </p:nvGrpSpPr>
        <p:grpSpPr>
          <a:xfrm rot="10800000">
            <a:off x="-2065912" y="3101271"/>
            <a:ext cx="4000413" cy="3175881"/>
            <a:chOff x="5207925" y="-1994879"/>
            <a:chExt cx="4000413" cy="3175881"/>
          </a:xfrm>
        </p:grpSpPr>
        <p:sp>
          <p:nvSpPr>
            <p:cNvPr id="2706" name="Google Shape;2706;p57"/>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7"/>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57"/>
          <p:cNvGrpSpPr/>
          <p:nvPr/>
        </p:nvGrpSpPr>
        <p:grpSpPr>
          <a:xfrm>
            <a:off x="2734961" y="1652139"/>
            <a:ext cx="299787" cy="301002"/>
            <a:chOff x="7025531" y="2456707"/>
            <a:chExt cx="337712" cy="339119"/>
          </a:xfrm>
        </p:grpSpPr>
        <p:sp>
          <p:nvSpPr>
            <p:cNvPr id="2710" name="Google Shape;2710;p57"/>
            <p:cNvSpPr/>
            <p:nvPr/>
          </p:nvSpPr>
          <p:spPr>
            <a:xfrm>
              <a:off x="7025531" y="2456707"/>
              <a:ext cx="337712" cy="287286"/>
            </a:xfrm>
            <a:custGeom>
              <a:rect b="b" l="l" r="r" t="t"/>
              <a:pathLst>
                <a:path extrusionOk="0" h="9765" w="11479">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11" name="Google Shape;2711;p57"/>
            <p:cNvSpPr/>
            <p:nvPr/>
          </p:nvSpPr>
          <p:spPr>
            <a:xfrm>
              <a:off x="7087871" y="2775468"/>
              <a:ext cx="42777" cy="20359"/>
            </a:xfrm>
            <a:custGeom>
              <a:rect b="b" l="l" r="r" t="t"/>
              <a:pathLst>
                <a:path extrusionOk="0" h="692" w="1454">
                  <a:moveTo>
                    <a:pt x="1" y="1"/>
                  </a:moveTo>
                  <a:lnTo>
                    <a:pt x="1" y="692"/>
                  </a:lnTo>
                  <a:lnTo>
                    <a:pt x="1454" y="692"/>
                  </a:lnTo>
                  <a:lnTo>
                    <a:pt x="1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12" name="Google Shape;2712;p57"/>
            <p:cNvSpPr/>
            <p:nvPr/>
          </p:nvSpPr>
          <p:spPr>
            <a:xfrm>
              <a:off x="7173364" y="2775468"/>
              <a:ext cx="42747" cy="20359"/>
            </a:xfrm>
            <a:custGeom>
              <a:rect b="b" l="l" r="r" t="t"/>
              <a:pathLst>
                <a:path extrusionOk="0" h="692" w="1453">
                  <a:moveTo>
                    <a:pt x="0" y="1"/>
                  </a:moveTo>
                  <a:lnTo>
                    <a:pt x="0" y="692"/>
                  </a:lnTo>
                  <a:lnTo>
                    <a:pt x="1453" y="692"/>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13" name="Google Shape;2713;p57"/>
            <p:cNvSpPr/>
            <p:nvPr/>
          </p:nvSpPr>
          <p:spPr>
            <a:xfrm>
              <a:off x="7259534" y="2775468"/>
              <a:ext cx="42777" cy="20359"/>
            </a:xfrm>
            <a:custGeom>
              <a:rect b="b" l="l" r="r" t="t"/>
              <a:pathLst>
                <a:path extrusionOk="0" h="692" w="1454">
                  <a:moveTo>
                    <a:pt x="0" y="1"/>
                  </a:moveTo>
                  <a:lnTo>
                    <a:pt x="0" y="692"/>
                  </a:lnTo>
                  <a:lnTo>
                    <a:pt x="1453" y="692"/>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2714" name="Google Shape;2714;p57"/>
          <p:cNvSpPr/>
          <p:nvPr/>
        </p:nvSpPr>
        <p:spPr>
          <a:xfrm>
            <a:off x="2735982" y="2802781"/>
            <a:ext cx="301028" cy="301628"/>
          </a:xfrm>
          <a:custGeom>
            <a:rect b="b" l="l" r="r" t="t"/>
            <a:pathLst>
              <a:path extrusionOk="0" h="11550" w="11527">
                <a:moveTo>
                  <a:pt x="2716" y="667"/>
                </a:moveTo>
                <a:lnTo>
                  <a:pt x="2716" y="2667"/>
                </a:lnTo>
                <a:lnTo>
                  <a:pt x="715" y="2667"/>
                </a:lnTo>
                <a:lnTo>
                  <a:pt x="715" y="1667"/>
                </a:lnTo>
                <a:cubicBezTo>
                  <a:pt x="691" y="1119"/>
                  <a:pt x="1144" y="667"/>
                  <a:pt x="1715" y="667"/>
                </a:cubicBezTo>
                <a:close/>
                <a:moveTo>
                  <a:pt x="9884" y="667"/>
                </a:moveTo>
                <a:cubicBezTo>
                  <a:pt x="10431" y="667"/>
                  <a:pt x="10884" y="1119"/>
                  <a:pt x="10884" y="1667"/>
                </a:cubicBezTo>
                <a:lnTo>
                  <a:pt x="10884" y="2667"/>
                </a:lnTo>
                <a:lnTo>
                  <a:pt x="8884" y="2667"/>
                </a:lnTo>
                <a:lnTo>
                  <a:pt x="8884" y="667"/>
                </a:lnTo>
                <a:close/>
                <a:moveTo>
                  <a:pt x="5454" y="1334"/>
                </a:moveTo>
                <a:lnTo>
                  <a:pt x="5454" y="2786"/>
                </a:lnTo>
                <a:cubicBezTo>
                  <a:pt x="5454" y="4239"/>
                  <a:pt x="4264" y="5430"/>
                  <a:pt x="2811" y="5430"/>
                </a:cubicBezTo>
                <a:lnTo>
                  <a:pt x="1358" y="5430"/>
                </a:lnTo>
                <a:lnTo>
                  <a:pt x="1358" y="3358"/>
                </a:lnTo>
                <a:lnTo>
                  <a:pt x="3382" y="3358"/>
                </a:lnTo>
                <a:lnTo>
                  <a:pt x="3382" y="1334"/>
                </a:lnTo>
                <a:close/>
                <a:moveTo>
                  <a:pt x="8193" y="1334"/>
                </a:moveTo>
                <a:lnTo>
                  <a:pt x="8193" y="3358"/>
                </a:lnTo>
                <a:lnTo>
                  <a:pt x="10217" y="3358"/>
                </a:lnTo>
                <a:lnTo>
                  <a:pt x="10217" y="5430"/>
                </a:lnTo>
                <a:lnTo>
                  <a:pt x="8764" y="5430"/>
                </a:lnTo>
                <a:cubicBezTo>
                  <a:pt x="7312" y="5430"/>
                  <a:pt x="6121" y="4239"/>
                  <a:pt x="6121" y="2786"/>
                </a:cubicBezTo>
                <a:lnTo>
                  <a:pt x="6121" y="1334"/>
                </a:lnTo>
                <a:close/>
                <a:moveTo>
                  <a:pt x="5811" y="4239"/>
                </a:moveTo>
                <a:cubicBezTo>
                  <a:pt x="6121" y="4906"/>
                  <a:pt x="6645" y="5430"/>
                  <a:pt x="7336" y="5763"/>
                </a:cubicBezTo>
                <a:cubicBezTo>
                  <a:pt x="6693" y="6097"/>
                  <a:pt x="6145" y="6620"/>
                  <a:pt x="5811" y="7287"/>
                </a:cubicBezTo>
                <a:cubicBezTo>
                  <a:pt x="5502" y="6620"/>
                  <a:pt x="4954" y="6097"/>
                  <a:pt x="4311" y="5763"/>
                </a:cubicBezTo>
                <a:cubicBezTo>
                  <a:pt x="4954" y="5430"/>
                  <a:pt x="5502" y="4906"/>
                  <a:pt x="5811" y="4239"/>
                </a:cubicBezTo>
                <a:close/>
                <a:moveTo>
                  <a:pt x="2811" y="6097"/>
                </a:moveTo>
                <a:cubicBezTo>
                  <a:pt x="4264" y="6097"/>
                  <a:pt x="5454" y="7287"/>
                  <a:pt x="5454" y="8740"/>
                </a:cubicBezTo>
                <a:lnTo>
                  <a:pt x="5454" y="10193"/>
                </a:lnTo>
                <a:lnTo>
                  <a:pt x="3382" y="10193"/>
                </a:lnTo>
                <a:lnTo>
                  <a:pt x="3382" y="8145"/>
                </a:lnTo>
                <a:lnTo>
                  <a:pt x="1358" y="8145"/>
                </a:lnTo>
                <a:lnTo>
                  <a:pt x="1358" y="6097"/>
                </a:lnTo>
                <a:close/>
                <a:moveTo>
                  <a:pt x="10217" y="6097"/>
                </a:moveTo>
                <a:lnTo>
                  <a:pt x="10217" y="8168"/>
                </a:lnTo>
                <a:lnTo>
                  <a:pt x="8193" y="8168"/>
                </a:lnTo>
                <a:lnTo>
                  <a:pt x="8193" y="10193"/>
                </a:lnTo>
                <a:lnTo>
                  <a:pt x="6121" y="10193"/>
                </a:lnTo>
                <a:lnTo>
                  <a:pt x="6121" y="8740"/>
                </a:lnTo>
                <a:cubicBezTo>
                  <a:pt x="6121" y="7287"/>
                  <a:pt x="7312" y="6097"/>
                  <a:pt x="8764" y="6097"/>
                </a:cubicBezTo>
                <a:close/>
                <a:moveTo>
                  <a:pt x="2716" y="8835"/>
                </a:moveTo>
                <a:lnTo>
                  <a:pt x="2716" y="10836"/>
                </a:lnTo>
                <a:lnTo>
                  <a:pt x="1715" y="10836"/>
                </a:lnTo>
                <a:cubicBezTo>
                  <a:pt x="1168" y="10836"/>
                  <a:pt x="739" y="10383"/>
                  <a:pt x="739" y="9835"/>
                </a:cubicBezTo>
                <a:lnTo>
                  <a:pt x="739" y="8835"/>
                </a:lnTo>
                <a:close/>
                <a:moveTo>
                  <a:pt x="10884" y="8835"/>
                </a:moveTo>
                <a:lnTo>
                  <a:pt x="10884" y="9835"/>
                </a:lnTo>
                <a:cubicBezTo>
                  <a:pt x="10884" y="10383"/>
                  <a:pt x="10431" y="10836"/>
                  <a:pt x="9884" y="10836"/>
                </a:cubicBezTo>
                <a:lnTo>
                  <a:pt x="8884" y="10836"/>
                </a:lnTo>
                <a:lnTo>
                  <a:pt x="8884" y="8835"/>
                </a:lnTo>
                <a:close/>
                <a:moveTo>
                  <a:pt x="8193" y="0"/>
                </a:moveTo>
                <a:lnTo>
                  <a:pt x="8193" y="643"/>
                </a:lnTo>
                <a:lnTo>
                  <a:pt x="3382" y="643"/>
                </a:lnTo>
                <a:lnTo>
                  <a:pt x="3382" y="24"/>
                </a:lnTo>
                <a:lnTo>
                  <a:pt x="1668" y="24"/>
                </a:lnTo>
                <a:cubicBezTo>
                  <a:pt x="763" y="24"/>
                  <a:pt x="1" y="762"/>
                  <a:pt x="1" y="1691"/>
                </a:cubicBezTo>
                <a:lnTo>
                  <a:pt x="1" y="3358"/>
                </a:lnTo>
                <a:lnTo>
                  <a:pt x="668" y="3358"/>
                </a:lnTo>
                <a:lnTo>
                  <a:pt x="668" y="8168"/>
                </a:lnTo>
                <a:lnTo>
                  <a:pt x="1" y="8168"/>
                </a:lnTo>
                <a:lnTo>
                  <a:pt x="1" y="9883"/>
                </a:lnTo>
                <a:cubicBezTo>
                  <a:pt x="1" y="10788"/>
                  <a:pt x="763" y="11550"/>
                  <a:pt x="1668" y="11550"/>
                </a:cubicBezTo>
                <a:lnTo>
                  <a:pt x="3382" y="11550"/>
                </a:lnTo>
                <a:lnTo>
                  <a:pt x="3382" y="10907"/>
                </a:lnTo>
                <a:lnTo>
                  <a:pt x="8193" y="10907"/>
                </a:lnTo>
                <a:lnTo>
                  <a:pt x="8193" y="11550"/>
                </a:lnTo>
                <a:lnTo>
                  <a:pt x="9860" y="11550"/>
                </a:lnTo>
                <a:cubicBezTo>
                  <a:pt x="10789" y="11550"/>
                  <a:pt x="11527" y="10788"/>
                  <a:pt x="11527" y="9883"/>
                </a:cubicBezTo>
                <a:lnTo>
                  <a:pt x="11527" y="8216"/>
                </a:lnTo>
                <a:lnTo>
                  <a:pt x="10908" y="8216"/>
                </a:lnTo>
                <a:lnTo>
                  <a:pt x="10908" y="3358"/>
                </a:lnTo>
                <a:lnTo>
                  <a:pt x="11527" y="3358"/>
                </a:lnTo>
                <a:lnTo>
                  <a:pt x="11527" y="1667"/>
                </a:lnTo>
                <a:cubicBezTo>
                  <a:pt x="11527" y="738"/>
                  <a:pt x="10789" y="0"/>
                  <a:pt x="98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15" name="Google Shape;2715;p57"/>
          <p:cNvSpPr/>
          <p:nvPr/>
        </p:nvSpPr>
        <p:spPr>
          <a:xfrm>
            <a:off x="2745607" y="3939942"/>
            <a:ext cx="302281" cy="302908"/>
          </a:xfrm>
          <a:custGeom>
            <a:rect b="b" l="l" r="r" t="t"/>
            <a:pathLst>
              <a:path extrusionOk="0" h="11599" w="11575">
                <a:moveTo>
                  <a:pt x="5811" y="2001"/>
                </a:moveTo>
                <a:cubicBezTo>
                  <a:pt x="6002" y="2001"/>
                  <a:pt x="6192" y="2168"/>
                  <a:pt x="6192" y="2382"/>
                </a:cubicBezTo>
                <a:cubicBezTo>
                  <a:pt x="6192" y="2597"/>
                  <a:pt x="6002" y="2763"/>
                  <a:pt x="5811" y="2763"/>
                </a:cubicBezTo>
                <a:cubicBezTo>
                  <a:pt x="5597" y="2763"/>
                  <a:pt x="5406" y="2597"/>
                  <a:pt x="5406" y="2382"/>
                </a:cubicBezTo>
                <a:cubicBezTo>
                  <a:pt x="5382" y="2168"/>
                  <a:pt x="5573" y="2001"/>
                  <a:pt x="5811" y="2001"/>
                </a:cubicBezTo>
                <a:close/>
                <a:moveTo>
                  <a:pt x="2787" y="1620"/>
                </a:moveTo>
                <a:lnTo>
                  <a:pt x="3358" y="2406"/>
                </a:lnTo>
                <a:lnTo>
                  <a:pt x="2787" y="3216"/>
                </a:lnTo>
                <a:lnTo>
                  <a:pt x="739" y="3216"/>
                </a:lnTo>
                <a:lnTo>
                  <a:pt x="739" y="1620"/>
                </a:lnTo>
                <a:close/>
                <a:moveTo>
                  <a:pt x="5811" y="5383"/>
                </a:moveTo>
                <a:cubicBezTo>
                  <a:pt x="6002" y="5383"/>
                  <a:pt x="6192" y="5574"/>
                  <a:pt x="6192" y="5788"/>
                </a:cubicBezTo>
                <a:cubicBezTo>
                  <a:pt x="6192" y="5978"/>
                  <a:pt x="6002" y="6169"/>
                  <a:pt x="5811" y="6169"/>
                </a:cubicBezTo>
                <a:cubicBezTo>
                  <a:pt x="5597" y="6169"/>
                  <a:pt x="5406" y="5978"/>
                  <a:pt x="5406" y="5788"/>
                </a:cubicBezTo>
                <a:cubicBezTo>
                  <a:pt x="5406" y="5574"/>
                  <a:pt x="5597" y="5383"/>
                  <a:pt x="5811" y="5383"/>
                </a:cubicBezTo>
                <a:close/>
                <a:moveTo>
                  <a:pt x="10860" y="4978"/>
                </a:moveTo>
                <a:lnTo>
                  <a:pt x="10860" y="6574"/>
                </a:lnTo>
                <a:lnTo>
                  <a:pt x="8812" y="6574"/>
                </a:lnTo>
                <a:lnTo>
                  <a:pt x="8240" y="5788"/>
                </a:lnTo>
                <a:lnTo>
                  <a:pt x="8812" y="4978"/>
                </a:lnTo>
                <a:close/>
                <a:moveTo>
                  <a:pt x="5811" y="8765"/>
                </a:moveTo>
                <a:cubicBezTo>
                  <a:pt x="6002" y="8765"/>
                  <a:pt x="6192" y="8931"/>
                  <a:pt x="6192" y="9146"/>
                </a:cubicBezTo>
                <a:cubicBezTo>
                  <a:pt x="6192" y="9360"/>
                  <a:pt x="6002" y="9527"/>
                  <a:pt x="5811" y="9527"/>
                </a:cubicBezTo>
                <a:cubicBezTo>
                  <a:pt x="5597" y="9527"/>
                  <a:pt x="5406" y="9360"/>
                  <a:pt x="5406" y="9146"/>
                </a:cubicBezTo>
                <a:cubicBezTo>
                  <a:pt x="5406" y="8931"/>
                  <a:pt x="5597" y="8765"/>
                  <a:pt x="5811" y="8765"/>
                </a:cubicBezTo>
                <a:close/>
                <a:moveTo>
                  <a:pt x="2787" y="8336"/>
                </a:moveTo>
                <a:lnTo>
                  <a:pt x="3358" y="9146"/>
                </a:lnTo>
                <a:lnTo>
                  <a:pt x="2787" y="9955"/>
                </a:lnTo>
                <a:lnTo>
                  <a:pt x="739" y="9955"/>
                </a:lnTo>
                <a:lnTo>
                  <a:pt x="739" y="8336"/>
                </a:lnTo>
                <a:close/>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1"/>
                </a:lnTo>
                <a:lnTo>
                  <a:pt x="4763" y="9551"/>
                </a:lnTo>
                <a:cubicBezTo>
                  <a:pt x="4882" y="9884"/>
                  <a:pt x="5120" y="10122"/>
                  <a:pt x="5454" y="10241"/>
                </a:cubicBezTo>
                <a:lnTo>
                  <a:pt x="5454" y="11599"/>
                </a:lnTo>
                <a:lnTo>
                  <a:pt x="6121" y="11599"/>
                </a:lnTo>
                <a:lnTo>
                  <a:pt x="6121" y="10241"/>
                </a:lnTo>
                <a:cubicBezTo>
                  <a:pt x="6549" y="10098"/>
                  <a:pt x="6883" y="9717"/>
                  <a:pt x="6883" y="9217"/>
                </a:cubicBezTo>
                <a:cubicBezTo>
                  <a:pt x="6883" y="8741"/>
                  <a:pt x="6573" y="8360"/>
                  <a:pt x="6121" y="8217"/>
                </a:cubicBezTo>
                <a:lnTo>
                  <a:pt x="6121" y="6883"/>
                </a:lnTo>
                <a:cubicBezTo>
                  <a:pt x="6454" y="6764"/>
                  <a:pt x="6692" y="6526"/>
                  <a:pt x="6811" y="6193"/>
                </a:cubicBezTo>
                <a:lnTo>
                  <a:pt x="7669" y="6193"/>
                </a:lnTo>
                <a:lnTo>
                  <a:pt x="8478" y="7312"/>
                </a:lnTo>
                <a:lnTo>
                  <a:pt x="11574" y="7312"/>
                </a:lnTo>
                <a:lnTo>
                  <a:pt x="11574" y="4335"/>
                </a:lnTo>
                <a:lnTo>
                  <a:pt x="8454" y="4335"/>
                </a:lnTo>
                <a:lnTo>
                  <a:pt x="8454" y="4288"/>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16" name="Google Shape;2716;p57"/>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7">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7">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1" name="Google Shape;2721;p57"/>
          <p:cNvPicPr preferRelativeResize="0"/>
          <p:nvPr/>
        </p:nvPicPr>
        <p:blipFill>
          <a:blip r:embed="rId4">
            <a:alphaModFix/>
          </a:blip>
          <a:stretch>
            <a:fillRect/>
          </a:stretch>
        </p:blipFill>
        <p:spPr>
          <a:xfrm>
            <a:off x="108200" y="3268188"/>
            <a:ext cx="1673674" cy="1673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p58"/>
          <p:cNvSpPr txBox="1"/>
          <p:nvPr>
            <p:ph type="title"/>
          </p:nvPr>
        </p:nvSpPr>
        <p:spPr>
          <a:xfrm>
            <a:off x="1116375" y="1556340"/>
            <a:ext cx="4509600" cy="12879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Motivations </a:t>
            </a:r>
            <a:endParaRPr/>
          </a:p>
        </p:txBody>
      </p:sp>
      <p:sp>
        <p:nvSpPr>
          <p:cNvPr id="2727" name="Google Shape;2727;p58"/>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02</a:t>
            </a:r>
            <a:endParaRPr/>
          </a:p>
        </p:txBody>
      </p:sp>
      <p:sp>
        <p:nvSpPr>
          <p:cNvPr id="2728" name="Google Shape;2728;p58"/>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Why </a:t>
            </a:r>
            <a:r>
              <a:rPr lang="en"/>
              <a:t>make</a:t>
            </a:r>
            <a:r>
              <a:rPr lang="en"/>
              <a:t> this project?</a:t>
            </a:r>
            <a:endParaRPr/>
          </a:p>
        </p:txBody>
      </p:sp>
      <p:cxnSp>
        <p:nvCxnSpPr>
          <p:cNvPr id="2729" name="Google Shape;2729;p58"/>
          <p:cNvCxnSpPr/>
          <p:nvPr/>
        </p:nvCxnSpPr>
        <p:spPr>
          <a:xfrm>
            <a:off x="1337971" y="3176040"/>
            <a:ext cx="4218900" cy="0"/>
          </a:xfrm>
          <a:prstGeom prst="straightConnector1">
            <a:avLst/>
          </a:prstGeom>
          <a:noFill/>
          <a:ln cap="flat" cmpd="sng" w="9525">
            <a:solidFill>
              <a:schemeClr val="lt1"/>
            </a:solidFill>
            <a:prstDash val="solid"/>
            <a:round/>
            <a:headEnd len="med" w="med" type="none"/>
            <a:tailEnd len="med" w="med" type="none"/>
          </a:ln>
        </p:spPr>
      </p:cxnSp>
      <p:grpSp>
        <p:nvGrpSpPr>
          <p:cNvPr id="2730" name="Google Shape;2730;p58"/>
          <p:cNvGrpSpPr/>
          <p:nvPr/>
        </p:nvGrpSpPr>
        <p:grpSpPr>
          <a:xfrm flipH="1">
            <a:off x="5943474" y="3141820"/>
            <a:ext cx="1965289" cy="517060"/>
            <a:chOff x="3539975" y="3523525"/>
            <a:chExt cx="745925" cy="196250"/>
          </a:xfrm>
        </p:grpSpPr>
        <p:sp>
          <p:nvSpPr>
            <p:cNvPr id="2731" name="Google Shape;2731;p5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7" name="Google Shape;2747;p58"/>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8"/>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8">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8">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8">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59"/>
          <p:cNvSpPr txBox="1"/>
          <p:nvPr>
            <p:ph idx="1" type="subTitle"/>
          </p:nvPr>
        </p:nvSpPr>
        <p:spPr>
          <a:xfrm>
            <a:off x="4281325" y="1203200"/>
            <a:ext cx="3465300" cy="2486100"/>
          </a:xfrm>
          <a:prstGeom prst="rect">
            <a:avLst/>
          </a:prstGeom>
        </p:spPr>
        <p:txBody>
          <a:bodyPr anchorCtr="0" anchor="t" bIns="91425" lIns="91425" spcFirstLastPara="1" rIns="155425" wrap="square" tIns="91425">
            <a:noAutofit/>
          </a:bodyPr>
          <a:lstStyle/>
          <a:p>
            <a:pPr indent="-317500" lvl="0" marL="457200" rtl="0" algn="just">
              <a:spcBef>
                <a:spcPts val="0"/>
              </a:spcBef>
              <a:spcAft>
                <a:spcPts val="0"/>
              </a:spcAft>
              <a:buSzPts val="1400"/>
              <a:buChar char="●"/>
            </a:pPr>
            <a:r>
              <a:rPr lang="en"/>
              <a:t>Our main motivation is to give a simplified explanation to the layman about the effects of climate change.</a:t>
            </a:r>
            <a:endParaRPr/>
          </a:p>
          <a:p>
            <a:pPr indent="-317500" lvl="0" marL="457200" rtl="0" algn="just">
              <a:spcBef>
                <a:spcPts val="0"/>
              </a:spcBef>
              <a:spcAft>
                <a:spcPts val="0"/>
              </a:spcAft>
              <a:buSzPts val="1400"/>
              <a:buChar char="●"/>
            </a:pPr>
            <a:r>
              <a:rPr lang="en"/>
              <a:t>We also aim to make a comprehensive dashboard to help understand complex relations between different attributes.</a:t>
            </a:r>
            <a:endParaRPr/>
          </a:p>
          <a:p>
            <a:pPr indent="-317500" lvl="0" marL="457200" rtl="0" algn="just">
              <a:spcBef>
                <a:spcPts val="0"/>
              </a:spcBef>
              <a:spcAft>
                <a:spcPts val="0"/>
              </a:spcAft>
              <a:buSzPts val="1400"/>
              <a:buChar char="●"/>
            </a:pPr>
            <a:r>
              <a:rPr lang="en"/>
              <a:t>Make </a:t>
            </a:r>
            <a:r>
              <a:rPr lang="en"/>
              <a:t>everything</a:t>
            </a:r>
            <a:r>
              <a:rPr lang="en"/>
              <a:t> transparent and easy to understand.</a:t>
            </a:r>
            <a:endParaRPr/>
          </a:p>
        </p:txBody>
      </p:sp>
      <p:pic>
        <p:nvPicPr>
          <p:cNvPr id="2757" name="Google Shape;2757;p59"/>
          <p:cNvPicPr preferRelativeResize="0"/>
          <p:nvPr/>
        </p:nvPicPr>
        <p:blipFill>
          <a:blip r:embed="rId3">
            <a:alphaModFix/>
          </a:blip>
          <a:stretch>
            <a:fillRect/>
          </a:stretch>
        </p:blipFill>
        <p:spPr>
          <a:xfrm>
            <a:off x="1547700" y="740553"/>
            <a:ext cx="1807625" cy="1705900"/>
          </a:xfrm>
          <a:prstGeom prst="rect">
            <a:avLst/>
          </a:prstGeom>
          <a:noFill/>
          <a:ln>
            <a:noFill/>
          </a:ln>
        </p:spPr>
      </p:pic>
      <p:sp>
        <p:nvSpPr>
          <p:cNvPr id="2758" name="Google Shape;2758;p59"/>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3" name="Google Shape;2763;p59"/>
          <p:cNvPicPr preferRelativeResize="0"/>
          <p:nvPr/>
        </p:nvPicPr>
        <p:blipFill>
          <a:blip r:embed="rId5">
            <a:alphaModFix/>
          </a:blip>
          <a:stretch>
            <a:fillRect/>
          </a:stretch>
        </p:blipFill>
        <p:spPr>
          <a:xfrm>
            <a:off x="816025" y="2586606"/>
            <a:ext cx="3465300" cy="1331794"/>
          </a:xfrm>
          <a:prstGeom prst="rect">
            <a:avLst/>
          </a:prstGeom>
          <a:noFill/>
          <a:ln>
            <a:noFill/>
          </a:ln>
        </p:spPr>
      </p:pic>
      <p:sp>
        <p:nvSpPr>
          <p:cNvPr id="2764" name="Google Shape;2764;p59"/>
          <p:cNvSpPr txBox="1"/>
          <p:nvPr/>
        </p:nvSpPr>
        <p:spPr>
          <a:xfrm>
            <a:off x="816025" y="4008325"/>
            <a:ext cx="34653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i Jamjuree"/>
                <a:ea typeface="Bai Jamjuree"/>
                <a:cs typeface="Bai Jamjuree"/>
                <a:sym typeface="Bai Jamjuree"/>
              </a:rPr>
              <a:t>Fig: NASA’s Climate Change Vital Signs Dashboard</a:t>
            </a:r>
            <a:endParaRPr sz="1100">
              <a:solidFill>
                <a:schemeClr val="lt1"/>
              </a:solidFill>
              <a:latin typeface="Bai Jamjuree"/>
              <a:ea typeface="Bai Jamjuree"/>
              <a:cs typeface="Bai Jamjuree"/>
              <a:sym typeface="Bai Jamjure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60"/>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4500">
                <a:solidFill>
                  <a:schemeClr val="dk2"/>
                </a:solidFill>
              </a:rPr>
              <a:t>Dataset</a:t>
            </a:r>
            <a:r>
              <a:rPr lang="en" sz="6000"/>
              <a:t> </a:t>
            </a:r>
            <a:endParaRPr sz="6000"/>
          </a:p>
        </p:txBody>
      </p:sp>
      <p:sp>
        <p:nvSpPr>
          <p:cNvPr id="2770" name="Google Shape;2770;p60"/>
          <p:cNvSpPr txBox="1"/>
          <p:nvPr>
            <p:ph idx="2" type="title"/>
          </p:nvPr>
        </p:nvSpPr>
        <p:spPr>
          <a:xfrm>
            <a:off x="2748300" y="965501"/>
            <a:ext cx="36474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03</a:t>
            </a:r>
            <a:endParaRPr/>
          </a:p>
        </p:txBody>
      </p:sp>
      <p:cxnSp>
        <p:nvCxnSpPr>
          <p:cNvPr id="2771" name="Google Shape;2771;p60"/>
          <p:cNvCxnSpPr/>
          <p:nvPr/>
        </p:nvCxnSpPr>
        <p:spPr>
          <a:xfrm>
            <a:off x="1968150" y="3579361"/>
            <a:ext cx="5208300" cy="0"/>
          </a:xfrm>
          <a:prstGeom prst="straightConnector1">
            <a:avLst/>
          </a:prstGeom>
          <a:noFill/>
          <a:ln cap="flat" cmpd="sng" w="9525">
            <a:solidFill>
              <a:schemeClr val="lt1"/>
            </a:solidFill>
            <a:prstDash val="solid"/>
            <a:round/>
            <a:headEnd len="med" w="med" type="none"/>
            <a:tailEnd len="med" w="med" type="none"/>
          </a:ln>
        </p:spPr>
      </p:cxnSp>
      <p:sp>
        <p:nvSpPr>
          <p:cNvPr id="2772" name="Google Shape;2772;p60"/>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0"/>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0">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0">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0">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61"/>
          <p:cNvSpPr txBox="1"/>
          <p:nvPr>
            <p:ph type="title"/>
          </p:nvPr>
        </p:nvSpPr>
        <p:spPr>
          <a:xfrm>
            <a:off x="715500" y="297900"/>
            <a:ext cx="7713000" cy="420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DATASET SOURCES</a:t>
            </a:r>
            <a:endParaRPr/>
          </a:p>
        </p:txBody>
      </p:sp>
      <p:graphicFrame>
        <p:nvGraphicFramePr>
          <p:cNvPr id="2782" name="Google Shape;2782;p61"/>
          <p:cNvGraphicFramePr/>
          <p:nvPr/>
        </p:nvGraphicFramePr>
        <p:xfrm>
          <a:off x="1063825" y="872218"/>
          <a:ext cx="3000000" cy="3000000"/>
        </p:xfrm>
        <a:graphic>
          <a:graphicData uri="http://schemas.openxmlformats.org/drawingml/2006/table">
            <a:tbl>
              <a:tblPr>
                <a:noFill/>
                <a:tableStyleId>{679A25B8-AB85-4AC3-9D52-98EFD3CCE222}</a:tableStyleId>
              </a:tblPr>
              <a:tblGrid>
                <a:gridCol w="2093875"/>
                <a:gridCol w="4699725"/>
              </a:tblGrid>
              <a:tr h="416300">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Dataset</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Link</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7625">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Temperature</a:t>
                      </a:r>
                      <a:r>
                        <a:rPr lang="en">
                          <a:solidFill>
                            <a:schemeClr val="lt1"/>
                          </a:solidFill>
                          <a:latin typeface="Bai Jamjuree"/>
                          <a:ea typeface="Bai Jamjuree"/>
                          <a:cs typeface="Bai Jamjuree"/>
                          <a:sym typeface="Bai Jamjuree"/>
                        </a:rPr>
                        <a:t> Change</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https://climatedata.imf.org/pages/climatechange-data</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7625">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Forest and Carbon</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https://climatedata.imf.org/pages/climatechange-data</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7625">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GCB Emissions</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https://www.kaggle.com/datasets/thedevastator/global-fossil-co2-emissions-by-country-2002-2022</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7625">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Disaster Frequency</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https://climatedata.imf.org/pages/climatechange-data</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07675">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Melanoma</a:t>
                      </a:r>
                      <a:endParaRPr>
                        <a:solidFill>
                          <a:schemeClr val="lt1"/>
                        </a:solidFill>
                        <a:latin typeface="Bai Jamjuree"/>
                        <a:ea typeface="Bai Jamjuree"/>
                        <a:cs typeface="Bai Jamjuree"/>
                        <a:sym typeface="Bai Jamjuree"/>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https://ephtracking.cdc.gov/DataExplorer/</a:t>
                      </a:r>
                      <a:endParaRPr>
                        <a:solidFill>
                          <a:schemeClr val="lt1"/>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1600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Extreme Precipitation</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https://ephtracking.cdc.gov/DataExplorer/</a:t>
                      </a:r>
                      <a:endParaRPr>
                        <a:solidFill>
                          <a:schemeClr val="lt1"/>
                        </a:solidFill>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1600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Heat Related illness and mortality rates</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https://ephtracking.cdc.gov/DataExplorer/</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1600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Exposure to UV</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https://ephtracking.cdc.gov/DataExplorer/</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783" name="Google Shape;2783;p61"/>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1"/>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1">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1">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1">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